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jpg" ContentType="image/jp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3.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5.xml" ContentType="application/vnd.openxmlformats-officedocument.theme+xml"/>
  <Override PartName="/ppt/media/image34.jpg" ContentType="image/jpeg"/>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7" r:id="rId2"/>
    <p:sldMasterId id="2147483761" r:id="rId3"/>
    <p:sldMasterId id="2147483770" r:id="rId4"/>
    <p:sldMasterId id="2147483778" r:id="rId5"/>
  </p:sldMasterIdLst>
  <p:notesMasterIdLst>
    <p:notesMasterId r:id="rId66"/>
  </p:notesMasterIdLst>
  <p:sldIdLst>
    <p:sldId id="4244" r:id="rId6"/>
    <p:sldId id="274" r:id="rId7"/>
    <p:sldId id="4260" r:id="rId8"/>
    <p:sldId id="4265" r:id="rId9"/>
    <p:sldId id="4563" r:id="rId10"/>
    <p:sldId id="4565" r:id="rId11"/>
    <p:sldId id="4578" r:id="rId12"/>
    <p:sldId id="4581" r:id="rId13"/>
    <p:sldId id="4582" r:id="rId14"/>
    <p:sldId id="4262" r:id="rId15"/>
    <p:sldId id="4292" r:id="rId16"/>
    <p:sldId id="4294" r:id="rId17"/>
    <p:sldId id="4579" r:id="rId18"/>
    <p:sldId id="4295" r:id="rId19"/>
    <p:sldId id="4296" r:id="rId20"/>
    <p:sldId id="4297" r:id="rId21"/>
    <p:sldId id="4458" r:id="rId22"/>
    <p:sldId id="4299" r:id="rId23"/>
    <p:sldId id="4332" r:id="rId24"/>
    <p:sldId id="4344" r:id="rId25"/>
    <p:sldId id="4584" r:id="rId26"/>
    <p:sldId id="4345" r:id="rId27"/>
    <p:sldId id="4473" r:id="rId28"/>
    <p:sldId id="4583" r:id="rId29"/>
    <p:sldId id="4585" r:id="rId30"/>
    <p:sldId id="4586" r:id="rId31"/>
    <p:sldId id="4587" r:id="rId32"/>
    <p:sldId id="4588" r:id="rId33"/>
    <p:sldId id="4592" r:id="rId34"/>
    <p:sldId id="4589" r:id="rId35"/>
    <p:sldId id="4590" r:id="rId36"/>
    <p:sldId id="4591" r:id="rId37"/>
    <p:sldId id="4593" r:id="rId38"/>
    <p:sldId id="4594" r:id="rId39"/>
    <p:sldId id="4595" r:id="rId40"/>
    <p:sldId id="4596" r:id="rId41"/>
    <p:sldId id="4597" r:id="rId42"/>
    <p:sldId id="4598" r:id="rId43"/>
    <p:sldId id="4599" r:id="rId44"/>
    <p:sldId id="4600" r:id="rId45"/>
    <p:sldId id="4574" r:id="rId46"/>
    <p:sldId id="4854" r:id="rId47"/>
    <p:sldId id="4855" r:id="rId48"/>
    <p:sldId id="4856" r:id="rId49"/>
    <p:sldId id="4857" r:id="rId50"/>
    <p:sldId id="4858" r:id="rId51"/>
    <p:sldId id="4859" r:id="rId52"/>
    <p:sldId id="4860" r:id="rId53"/>
    <p:sldId id="4513" r:id="rId54"/>
    <p:sldId id="4861" r:id="rId55"/>
    <p:sldId id="4863" r:id="rId56"/>
    <p:sldId id="4866" r:id="rId57"/>
    <p:sldId id="4868" r:id="rId58"/>
    <p:sldId id="4867" r:id="rId59"/>
    <p:sldId id="4869" r:id="rId60"/>
    <p:sldId id="4551" r:id="rId61"/>
    <p:sldId id="4864" r:id="rId62"/>
    <p:sldId id="4865" r:id="rId63"/>
    <p:sldId id="4870" r:id="rId64"/>
    <p:sldId id="4236" r:id="rId6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BAE46"/>
    <a:srgbClr val="708541"/>
    <a:srgbClr val="B1D272"/>
    <a:srgbClr val="D7F3A2"/>
    <a:srgbClr val="D1D272"/>
    <a:srgbClr val="515A3C"/>
    <a:srgbClr val="004A86"/>
    <a:srgbClr val="0068B5"/>
    <a:srgbClr val="3AA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90" autoAdjust="0"/>
    <p:restoredTop sz="72019" autoAdjust="0"/>
  </p:normalViewPr>
  <p:slideViewPr>
    <p:cSldViewPr snapToGrid="0">
      <p:cViewPr varScale="1">
        <p:scale>
          <a:sx n="79" d="100"/>
          <a:sy n="79" d="100"/>
        </p:scale>
        <p:origin x="114" y="90"/>
      </p:cViewPr>
      <p:guideLst/>
    </p:cSldViewPr>
  </p:slideViewPr>
  <p:notesTextViewPr>
    <p:cViewPr>
      <p:scale>
        <a:sx n="1" d="1"/>
        <a:sy n="1" d="1"/>
      </p:scale>
      <p:origin x="0" y="0"/>
    </p:cViewPr>
  </p:notesTextViewPr>
  <p:sorterViewPr>
    <p:cViewPr>
      <p:scale>
        <a:sx n="100" d="100"/>
        <a:sy n="100" d="100"/>
      </p:scale>
      <p:origin x="0" y="-8837"/>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viewProps" Target="viewProps.xml"/><Relationship Id="rId7" Type="http://schemas.openxmlformats.org/officeDocument/2006/relationships/slide" Target="slides/slide2.xml"/><Relationship Id="rId71"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notesMaster" Target="notesMasters/notesMaster1.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run Shukla" userId="7e3ece1fd75bb41c" providerId="Windows Live" clId="Web-{DFEE196A-57DE-4855-BF59-E8E5C5D85051}"/>
    <pc:docChg chg="modSld">
      <pc:chgData name="Varun Shukla" userId="7e3ece1fd75bb41c" providerId="Windows Live" clId="Web-{DFEE196A-57DE-4855-BF59-E8E5C5D85051}" dt="2021-06-30T12:46:25.232" v="56"/>
      <pc:docMkLst>
        <pc:docMk/>
      </pc:docMkLst>
      <pc:sldChg chg="modSp modNotes">
        <pc:chgData name="Varun Shukla" userId="7e3ece1fd75bb41c" providerId="Windows Live" clId="Web-{DFEE196A-57DE-4855-BF59-E8E5C5D85051}" dt="2021-06-30T11:59:47.326" v="4"/>
        <pc:sldMkLst>
          <pc:docMk/>
          <pc:sldMk cId="0" sldId="259"/>
        </pc:sldMkLst>
        <pc:spChg chg="mod">
          <ac:chgData name="Varun Shukla" userId="7e3ece1fd75bb41c" providerId="Windows Live" clId="Web-{DFEE196A-57DE-4855-BF59-E8E5C5D85051}" dt="2021-06-30T11:59:37.451" v="3" actId="14100"/>
          <ac:spMkLst>
            <pc:docMk/>
            <pc:sldMk cId="0" sldId="259"/>
            <ac:spMk id="3" creationId="{FD291C5F-9BAC-4910-AD6C-7345050545D4}"/>
          </ac:spMkLst>
        </pc:spChg>
      </pc:sldChg>
      <pc:sldChg chg="modNotes">
        <pc:chgData name="Varun Shukla" userId="7e3ece1fd75bb41c" providerId="Windows Live" clId="Web-{DFEE196A-57DE-4855-BF59-E8E5C5D85051}" dt="2021-06-30T12:02:20.502" v="5"/>
        <pc:sldMkLst>
          <pc:docMk/>
          <pc:sldMk cId="3698541661" sldId="4297"/>
        </pc:sldMkLst>
      </pc:sldChg>
      <pc:sldChg chg="modNotes">
        <pc:chgData name="Varun Shukla" userId="7e3ece1fd75bb41c" providerId="Windows Live" clId="Web-{DFEE196A-57DE-4855-BF59-E8E5C5D85051}" dt="2021-06-30T12:03:08.721" v="6"/>
        <pc:sldMkLst>
          <pc:docMk/>
          <pc:sldMk cId="2561102116" sldId="4300"/>
        </pc:sldMkLst>
      </pc:sldChg>
      <pc:sldChg chg="modSp modNotes">
        <pc:chgData name="Varun Shukla" userId="7e3ece1fd75bb41c" providerId="Windows Live" clId="Web-{DFEE196A-57DE-4855-BF59-E8E5C5D85051}" dt="2021-06-30T12:04:49.286" v="18"/>
        <pc:sldMkLst>
          <pc:docMk/>
          <pc:sldMk cId="457787753" sldId="4301"/>
        </pc:sldMkLst>
        <pc:spChg chg="mod">
          <ac:chgData name="Varun Shukla" userId="7e3ece1fd75bb41c" providerId="Windows Live" clId="Web-{DFEE196A-57DE-4855-BF59-E8E5C5D85051}" dt="2021-06-30T12:04:49.020" v="9"/>
          <ac:spMkLst>
            <pc:docMk/>
            <pc:sldMk cId="457787753" sldId="4301"/>
            <ac:spMk id="10" creationId="{FA91ECE4-2D11-4DDA-AADC-E58088A7413E}"/>
          </ac:spMkLst>
        </pc:spChg>
        <pc:spChg chg="mod">
          <ac:chgData name="Varun Shukla" userId="7e3ece1fd75bb41c" providerId="Windows Live" clId="Web-{DFEE196A-57DE-4855-BF59-E8E5C5D85051}" dt="2021-06-30T12:04:49.052" v="10"/>
          <ac:spMkLst>
            <pc:docMk/>
            <pc:sldMk cId="457787753" sldId="4301"/>
            <ac:spMk id="11" creationId="{C3C6B365-F0A8-4B75-856A-6B682AA59A2A}"/>
          </ac:spMkLst>
        </pc:spChg>
        <pc:spChg chg="mod">
          <ac:chgData name="Varun Shukla" userId="7e3ece1fd75bb41c" providerId="Windows Live" clId="Web-{DFEE196A-57DE-4855-BF59-E8E5C5D85051}" dt="2021-06-30T12:04:49.067" v="11"/>
          <ac:spMkLst>
            <pc:docMk/>
            <pc:sldMk cId="457787753" sldId="4301"/>
            <ac:spMk id="12" creationId="{BC60643C-0485-45F1-AF74-A4CACAA6EC3F}"/>
          </ac:spMkLst>
        </pc:spChg>
        <pc:spChg chg="mod">
          <ac:chgData name="Varun Shukla" userId="7e3ece1fd75bb41c" providerId="Windows Live" clId="Web-{DFEE196A-57DE-4855-BF59-E8E5C5D85051}" dt="2021-06-30T12:04:49.083" v="12"/>
          <ac:spMkLst>
            <pc:docMk/>
            <pc:sldMk cId="457787753" sldId="4301"/>
            <ac:spMk id="14" creationId="{112F802B-D7AD-47ED-A0C6-2B920B93FD42}"/>
          </ac:spMkLst>
        </pc:spChg>
        <pc:spChg chg="mod">
          <ac:chgData name="Varun Shukla" userId="7e3ece1fd75bb41c" providerId="Windows Live" clId="Web-{DFEE196A-57DE-4855-BF59-E8E5C5D85051}" dt="2021-06-30T12:04:49.114" v="13"/>
          <ac:spMkLst>
            <pc:docMk/>
            <pc:sldMk cId="457787753" sldId="4301"/>
            <ac:spMk id="15" creationId="{FBD61F70-AEE1-4FCE-BCB1-E53A7B1144EA}"/>
          </ac:spMkLst>
        </pc:spChg>
        <pc:spChg chg="mod">
          <ac:chgData name="Varun Shukla" userId="7e3ece1fd75bb41c" providerId="Windows Live" clId="Web-{DFEE196A-57DE-4855-BF59-E8E5C5D85051}" dt="2021-06-30T12:04:49.145" v="14"/>
          <ac:spMkLst>
            <pc:docMk/>
            <pc:sldMk cId="457787753" sldId="4301"/>
            <ac:spMk id="16" creationId="{02BB5444-1F3B-4D1F-9128-F3345994D00B}"/>
          </ac:spMkLst>
        </pc:spChg>
        <pc:spChg chg="mod">
          <ac:chgData name="Varun Shukla" userId="7e3ece1fd75bb41c" providerId="Windows Live" clId="Web-{DFEE196A-57DE-4855-BF59-E8E5C5D85051}" dt="2021-06-30T12:04:49.208" v="15"/>
          <ac:spMkLst>
            <pc:docMk/>
            <pc:sldMk cId="457787753" sldId="4301"/>
            <ac:spMk id="17" creationId="{502C7358-DD26-4C84-A952-10E18F91F7B6}"/>
          </ac:spMkLst>
        </pc:spChg>
        <pc:spChg chg="mod">
          <ac:chgData name="Varun Shukla" userId="7e3ece1fd75bb41c" providerId="Windows Live" clId="Web-{DFEE196A-57DE-4855-BF59-E8E5C5D85051}" dt="2021-06-30T12:04:49.224" v="16"/>
          <ac:spMkLst>
            <pc:docMk/>
            <pc:sldMk cId="457787753" sldId="4301"/>
            <ac:spMk id="18" creationId="{4BFC8BEC-E58A-4DFA-ABC3-07B96A0D109C}"/>
          </ac:spMkLst>
        </pc:spChg>
        <pc:spChg chg="mod">
          <ac:chgData name="Varun Shukla" userId="7e3ece1fd75bb41c" providerId="Windows Live" clId="Web-{DFEE196A-57DE-4855-BF59-E8E5C5D85051}" dt="2021-06-30T12:04:49.255" v="17"/>
          <ac:spMkLst>
            <pc:docMk/>
            <pc:sldMk cId="457787753" sldId="4301"/>
            <ac:spMk id="19" creationId="{9AF856FA-8A24-4C54-B07A-1449C0DBE9E7}"/>
          </ac:spMkLst>
        </pc:spChg>
        <pc:spChg chg="mod">
          <ac:chgData name="Varun Shukla" userId="7e3ece1fd75bb41c" providerId="Windows Live" clId="Web-{DFEE196A-57DE-4855-BF59-E8E5C5D85051}" dt="2021-06-30T12:04:49.286" v="18"/>
          <ac:spMkLst>
            <pc:docMk/>
            <pc:sldMk cId="457787753" sldId="4301"/>
            <ac:spMk id="40" creationId="{17682B3C-A6D4-4324-AB1B-44FFAAA3D49B}"/>
          </ac:spMkLst>
        </pc:spChg>
      </pc:sldChg>
      <pc:sldChg chg="modSp">
        <pc:chgData name="Varun Shukla" userId="7e3ece1fd75bb41c" providerId="Windows Live" clId="Web-{DFEE196A-57DE-4855-BF59-E8E5C5D85051}" dt="2021-06-30T12:05:22.068" v="28"/>
        <pc:sldMkLst>
          <pc:docMk/>
          <pc:sldMk cId="718016318" sldId="4303"/>
        </pc:sldMkLst>
        <pc:spChg chg="mod">
          <ac:chgData name="Varun Shukla" userId="7e3ece1fd75bb41c" providerId="Windows Live" clId="Web-{DFEE196A-57DE-4855-BF59-E8E5C5D85051}" dt="2021-06-30T12:05:21.927" v="19"/>
          <ac:spMkLst>
            <pc:docMk/>
            <pc:sldMk cId="718016318" sldId="4303"/>
            <ac:spMk id="10" creationId="{FA91ECE4-2D11-4DDA-AADC-E58088A7413E}"/>
          </ac:spMkLst>
        </pc:spChg>
        <pc:spChg chg="mod">
          <ac:chgData name="Varun Shukla" userId="7e3ece1fd75bb41c" providerId="Windows Live" clId="Web-{DFEE196A-57DE-4855-BF59-E8E5C5D85051}" dt="2021-06-30T12:05:21.943" v="20"/>
          <ac:spMkLst>
            <pc:docMk/>
            <pc:sldMk cId="718016318" sldId="4303"/>
            <ac:spMk id="11" creationId="{C3C6B365-F0A8-4B75-856A-6B682AA59A2A}"/>
          </ac:spMkLst>
        </pc:spChg>
        <pc:spChg chg="mod">
          <ac:chgData name="Varun Shukla" userId="7e3ece1fd75bb41c" providerId="Windows Live" clId="Web-{DFEE196A-57DE-4855-BF59-E8E5C5D85051}" dt="2021-06-30T12:05:21.959" v="21"/>
          <ac:spMkLst>
            <pc:docMk/>
            <pc:sldMk cId="718016318" sldId="4303"/>
            <ac:spMk id="12" creationId="{BC60643C-0485-45F1-AF74-A4CACAA6EC3F}"/>
          </ac:spMkLst>
        </pc:spChg>
        <pc:spChg chg="mod">
          <ac:chgData name="Varun Shukla" userId="7e3ece1fd75bb41c" providerId="Windows Live" clId="Web-{DFEE196A-57DE-4855-BF59-E8E5C5D85051}" dt="2021-06-30T12:05:21.974" v="22"/>
          <ac:spMkLst>
            <pc:docMk/>
            <pc:sldMk cId="718016318" sldId="4303"/>
            <ac:spMk id="14" creationId="{112F802B-D7AD-47ED-A0C6-2B920B93FD42}"/>
          </ac:spMkLst>
        </pc:spChg>
        <pc:spChg chg="mod">
          <ac:chgData name="Varun Shukla" userId="7e3ece1fd75bb41c" providerId="Windows Live" clId="Web-{DFEE196A-57DE-4855-BF59-E8E5C5D85051}" dt="2021-06-30T12:05:21.990" v="23"/>
          <ac:spMkLst>
            <pc:docMk/>
            <pc:sldMk cId="718016318" sldId="4303"/>
            <ac:spMk id="15" creationId="{FBD61F70-AEE1-4FCE-BCB1-E53A7B1144EA}"/>
          </ac:spMkLst>
        </pc:spChg>
        <pc:spChg chg="mod">
          <ac:chgData name="Varun Shukla" userId="7e3ece1fd75bb41c" providerId="Windows Live" clId="Web-{DFEE196A-57DE-4855-BF59-E8E5C5D85051}" dt="2021-06-30T12:05:22.006" v="24"/>
          <ac:spMkLst>
            <pc:docMk/>
            <pc:sldMk cId="718016318" sldId="4303"/>
            <ac:spMk id="16" creationId="{02BB5444-1F3B-4D1F-9128-F3345994D00B}"/>
          </ac:spMkLst>
        </pc:spChg>
        <pc:spChg chg="mod">
          <ac:chgData name="Varun Shukla" userId="7e3ece1fd75bb41c" providerId="Windows Live" clId="Web-{DFEE196A-57DE-4855-BF59-E8E5C5D85051}" dt="2021-06-30T12:05:22.021" v="25"/>
          <ac:spMkLst>
            <pc:docMk/>
            <pc:sldMk cId="718016318" sldId="4303"/>
            <ac:spMk id="17" creationId="{502C7358-DD26-4C84-A952-10E18F91F7B6}"/>
          </ac:spMkLst>
        </pc:spChg>
        <pc:spChg chg="mod">
          <ac:chgData name="Varun Shukla" userId="7e3ece1fd75bb41c" providerId="Windows Live" clId="Web-{DFEE196A-57DE-4855-BF59-E8E5C5D85051}" dt="2021-06-30T12:05:22.037" v="26"/>
          <ac:spMkLst>
            <pc:docMk/>
            <pc:sldMk cId="718016318" sldId="4303"/>
            <ac:spMk id="18" creationId="{4BFC8BEC-E58A-4DFA-ABC3-07B96A0D109C}"/>
          </ac:spMkLst>
        </pc:spChg>
        <pc:spChg chg="mod">
          <ac:chgData name="Varun Shukla" userId="7e3ece1fd75bb41c" providerId="Windows Live" clId="Web-{DFEE196A-57DE-4855-BF59-E8E5C5D85051}" dt="2021-06-30T12:05:22.052" v="27"/>
          <ac:spMkLst>
            <pc:docMk/>
            <pc:sldMk cId="718016318" sldId="4303"/>
            <ac:spMk id="19" creationId="{9AF856FA-8A24-4C54-B07A-1449C0DBE9E7}"/>
          </ac:spMkLst>
        </pc:spChg>
        <pc:spChg chg="mod">
          <ac:chgData name="Varun Shukla" userId="7e3ece1fd75bb41c" providerId="Windows Live" clId="Web-{DFEE196A-57DE-4855-BF59-E8E5C5D85051}" dt="2021-06-30T12:05:22.068" v="28"/>
          <ac:spMkLst>
            <pc:docMk/>
            <pc:sldMk cId="718016318" sldId="4303"/>
            <ac:spMk id="35" creationId="{A8FF8EA6-F390-4218-A0DD-0CE3E4C312A5}"/>
          </ac:spMkLst>
        </pc:spChg>
      </pc:sldChg>
      <pc:sldChg chg="modSp">
        <pc:chgData name="Varun Shukla" userId="7e3ece1fd75bb41c" providerId="Windows Live" clId="Web-{DFEE196A-57DE-4855-BF59-E8E5C5D85051}" dt="2021-06-30T12:06:37.648" v="32" actId="20577"/>
        <pc:sldMkLst>
          <pc:docMk/>
          <pc:sldMk cId="4015673291" sldId="4338"/>
        </pc:sldMkLst>
        <pc:spChg chg="mod">
          <ac:chgData name="Varun Shukla" userId="7e3ece1fd75bb41c" providerId="Windows Live" clId="Web-{DFEE196A-57DE-4855-BF59-E8E5C5D85051}" dt="2021-06-30T12:06:29.038" v="30" actId="20577"/>
          <ac:spMkLst>
            <pc:docMk/>
            <pc:sldMk cId="4015673291" sldId="4338"/>
            <ac:spMk id="2" creationId="{330F2EEA-94EB-4A08-B877-2D49C595F181}"/>
          </ac:spMkLst>
        </pc:spChg>
        <pc:spChg chg="mod">
          <ac:chgData name="Varun Shukla" userId="7e3ece1fd75bb41c" providerId="Windows Live" clId="Web-{DFEE196A-57DE-4855-BF59-E8E5C5D85051}" dt="2021-06-30T12:06:37.648" v="32" actId="20577"/>
          <ac:spMkLst>
            <pc:docMk/>
            <pc:sldMk cId="4015673291" sldId="4338"/>
            <ac:spMk id="6" creationId="{E7CEE39D-986C-4503-BEE5-328A9993D856}"/>
          </ac:spMkLst>
        </pc:spChg>
      </pc:sldChg>
      <pc:sldChg chg="modSp">
        <pc:chgData name="Varun Shukla" userId="7e3ece1fd75bb41c" providerId="Windows Live" clId="Web-{DFEE196A-57DE-4855-BF59-E8E5C5D85051}" dt="2021-06-30T12:06:43.117" v="33" actId="20577"/>
        <pc:sldMkLst>
          <pc:docMk/>
          <pc:sldMk cId="4119087776" sldId="4339"/>
        </pc:sldMkLst>
        <pc:spChg chg="mod">
          <ac:chgData name="Varun Shukla" userId="7e3ece1fd75bb41c" providerId="Windows Live" clId="Web-{DFEE196A-57DE-4855-BF59-E8E5C5D85051}" dt="2021-06-30T12:06:43.117" v="33" actId="20577"/>
          <ac:spMkLst>
            <pc:docMk/>
            <pc:sldMk cId="4119087776" sldId="4339"/>
            <ac:spMk id="2" creationId="{E262663D-45B3-4649-8561-CAC89595894A}"/>
          </ac:spMkLst>
        </pc:spChg>
      </pc:sldChg>
      <pc:sldChg chg="modSp">
        <pc:chgData name="Varun Shukla" userId="7e3ece1fd75bb41c" providerId="Windows Live" clId="Web-{DFEE196A-57DE-4855-BF59-E8E5C5D85051}" dt="2021-06-30T12:06:53.023" v="34" actId="20577"/>
        <pc:sldMkLst>
          <pc:docMk/>
          <pc:sldMk cId="3190946451" sldId="4340"/>
        </pc:sldMkLst>
        <pc:spChg chg="mod">
          <ac:chgData name="Varun Shukla" userId="7e3ece1fd75bb41c" providerId="Windows Live" clId="Web-{DFEE196A-57DE-4855-BF59-E8E5C5D85051}" dt="2021-06-30T12:06:53.023" v="34" actId="20577"/>
          <ac:spMkLst>
            <pc:docMk/>
            <pc:sldMk cId="3190946451" sldId="4340"/>
            <ac:spMk id="2" creationId="{E262663D-45B3-4649-8561-CAC89595894A}"/>
          </ac:spMkLst>
        </pc:spChg>
      </pc:sldChg>
      <pc:sldChg chg="modSp">
        <pc:chgData name="Varun Shukla" userId="7e3ece1fd75bb41c" providerId="Windows Live" clId="Web-{DFEE196A-57DE-4855-BF59-E8E5C5D85051}" dt="2021-06-30T12:07:01.070" v="35" actId="20577"/>
        <pc:sldMkLst>
          <pc:docMk/>
          <pc:sldMk cId="1250748310" sldId="4341"/>
        </pc:sldMkLst>
        <pc:spChg chg="mod">
          <ac:chgData name="Varun Shukla" userId="7e3ece1fd75bb41c" providerId="Windows Live" clId="Web-{DFEE196A-57DE-4855-BF59-E8E5C5D85051}" dt="2021-06-30T12:07:01.070" v="35" actId="20577"/>
          <ac:spMkLst>
            <pc:docMk/>
            <pc:sldMk cId="1250748310" sldId="4341"/>
            <ac:spMk id="2" creationId="{E262663D-45B3-4649-8561-CAC89595894A}"/>
          </ac:spMkLst>
        </pc:spChg>
      </pc:sldChg>
      <pc:sldChg chg="modSp">
        <pc:chgData name="Varun Shukla" userId="7e3ece1fd75bb41c" providerId="Windows Live" clId="Web-{DFEE196A-57DE-4855-BF59-E8E5C5D85051}" dt="2021-06-30T12:07:04.773" v="36" actId="20577"/>
        <pc:sldMkLst>
          <pc:docMk/>
          <pc:sldMk cId="2284359026" sldId="4342"/>
        </pc:sldMkLst>
        <pc:spChg chg="mod">
          <ac:chgData name="Varun Shukla" userId="7e3ece1fd75bb41c" providerId="Windows Live" clId="Web-{DFEE196A-57DE-4855-BF59-E8E5C5D85051}" dt="2021-06-30T12:07:04.773" v="36" actId="20577"/>
          <ac:spMkLst>
            <pc:docMk/>
            <pc:sldMk cId="2284359026" sldId="4342"/>
            <ac:spMk id="2" creationId="{E262663D-45B3-4649-8561-CAC89595894A}"/>
          </ac:spMkLst>
        </pc:spChg>
      </pc:sldChg>
      <pc:sldChg chg="modNotes">
        <pc:chgData name="Varun Shukla" userId="7e3ece1fd75bb41c" providerId="Windows Live" clId="Web-{DFEE196A-57DE-4855-BF59-E8E5C5D85051}" dt="2021-06-30T12:10:17.012" v="43"/>
        <pc:sldMkLst>
          <pc:docMk/>
          <pc:sldMk cId="970191967" sldId="4345"/>
        </pc:sldMkLst>
      </pc:sldChg>
      <pc:sldChg chg="modSp">
        <pc:chgData name="Varun Shukla" userId="7e3ece1fd75bb41c" providerId="Windows Live" clId="Web-{DFEE196A-57DE-4855-BF59-E8E5C5D85051}" dt="2021-06-30T12:07:25.118" v="37" actId="20577"/>
        <pc:sldMkLst>
          <pc:docMk/>
          <pc:sldMk cId="3020480649" sldId="4348"/>
        </pc:sldMkLst>
        <pc:spChg chg="mod">
          <ac:chgData name="Varun Shukla" userId="7e3ece1fd75bb41c" providerId="Windows Live" clId="Web-{DFEE196A-57DE-4855-BF59-E8E5C5D85051}" dt="2021-06-30T12:07:25.118" v="37" actId="20577"/>
          <ac:spMkLst>
            <pc:docMk/>
            <pc:sldMk cId="3020480649" sldId="4348"/>
            <ac:spMk id="2" creationId="{E262663D-45B3-4649-8561-CAC89595894A}"/>
          </ac:spMkLst>
        </pc:spChg>
      </pc:sldChg>
      <pc:sldChg chg="modNotes">
        <pc:chgData name="Varun Shukla" userId="7e3ece1fd75bb41c" providerId="Windows Live" clId="Web-{DFEE196A-57DE-4855-BF59-E8E5C5D85051}" dt="2021-06-30T12:46:25.232" v="56"/>
        <pc:sldMkLst>
          <pc:docMk/>
          <pc:sldMk cId="2261076084" sldId="4456"/>
        </pc:sldMkLst>
      </pc:sldChg>
      <pc:sldChg chg="modSp">
        <pc:chgData name="Varun Shukla" userId="7e3ece1fd75bb41c" providerId="Windows Live" clId="Web-{DFEE196A-57DE-4855-BF59-E8E5C5D85051}" dt="2021-06-30T12:07:29.837" v="39" actId="20577"/>
        <pc:sldMkLst>
          <pc:docMk/>
          <pc:sldMk cId="1216957292" sldId="4459"/>
        </pc:sldMkLst>
        <pc:spChg chg="mod">
          <ac:chgData name="Varun Shukla" userId="7e3ece1fd75bb41c" providerId="Windows Live" clId="Web-{DFEE196A-57DE-4855-BF59-E8E5C5D85051}" dt="2021-06-30T12:07:29.837" v="39" actId="20577"/>
          <ac:spMkLst>
            <pc:docMk/>
            <pc:sldMk cId="1216957292" sldId="4459"/>
            <ac:spMk id="2" creationId="{E262663D-45B3-4649-8561-CAC89595894A}"/>
          </ac:spMkLst>
        </pc:spChg>
      </pc:sldChg>
      <pc:sldChg chg="modSp">
        <pc:chgData name="Varun Shukla" userId="7e3ece1fd75bb41c" providerId="Windows Live" clId="Web-{DFEE196A-57DE-4855-BF59-E8E5C5D85051}" dt="2021-06-30T12:07:35.618" v="40" actId="20577"/>
        <pc:sldMkLst>
          <pc:docMk/>
          <pc:sldMk cId="2864940812" sldId="4460"/>
        </pc:sldMkLst>
        <pc:spChg chg="mod">
          <ac:chgData name="Varun Shukla" userId="7e3ece1fd75bb41c" providerId="Windows Live" clId="Web-{DFEE196A-57DE-4855-BF59-E8E5C5D85051}" dt="2021-06-30T12:07:35.618" v="40" actId="20577"/>
          <ac:spMkLst>
            <pc:docMk/>
            <pc:sldMk cId="2864940812" sldId="4460"/>
            <ac:spMk id="2" creationId="{E262663D-45B3-4649-8561-CAC89595894A}"/>
          </ac:spMkLst>
        </pc:spChg>
      </pc:sldChg>
      <pc:sldChg chg="modSp">
        <pc:chgData name="Varun Shukla" userId="7e3ece1fd75bb41c" providerId="Windows Live" clId="Web-{DFEE196A-57DE-4855-BF59-E8E5C5D85051}" dt="2021-06-30T12:07:43.399" v="41" actId="20577"/>
        <pc:sldMkLst>
          <pc:docMk/>
          <pc:sldMk cId="1295430120" sldId="4461"/>
        </pc:sldMkLst>
        <pc:spChg chg="mod">
          <ac:chgData name="Varun Shukla" userId="7e3ece1fd75bb41c" providerId="Windows Live" clId="Web-{DFEE196A-57DE-4855-BF59-E8E5C5D85051}" dt="2021-06-30T12:07:43.399" v="41" actId="20577"/>
          <ac:spMkLst>
            <pc:docMk/>
            <pc:sldMk cId="1295430120" sldId="4461"/>
            <ac:spMk id="2" creationId="{E262663D-45B3-4649-8561-CAC89595894A}"/>
          </ac:spMkLst>
        </pc:spChg>
      </pc:sldChg>
      <pc:sldChg chg="modNotes">
        <pc:chgData name="Varun Shukla" userId="7e3ece1fd75bb41c" providerId="Windows Live" clId="Web-{DFEE196A-57DE-4855-BF59-E8E5C5D85051}" dt="2021-06-30T12:13:50.783" v="45"/>
        <pc:sldMkLst>
          <pc:docMk/>
          <pc:sldMk cId="3261999563" sldId="4470"/>
        </pc:sldMkLst>
      </pc:sldChg>
      <pc:sldChg chg="modSp">
        <pc:chgData name="Varun Shukla" userId="7e3ece1fd75bb41c" providerId="Windows Live" clId="Web-{DFEE196A-57DE-4855-BF59-E8E5C5D85051}" dt="2021-06-30T12:17:53.100" v="48" actId="1076"/>
        <pc:sldMkLst>
          <pc:docMk/>
          <pc:sldMk cId="2054336393" sldId="4486"/>
        </pc:sldMkLst>
        <pc:spChg chg="mod">
          <ac:chgData name="Varun Shukla" userId="7e3ece1fd75bb41c" providerId="Windows Live" clId="Web-{DFEE196A-57DE-4855-BF59-E8E5C5D85051}" dt="2021-06-30T12:17:53.100" v="48" actId="1076"/>
          <ac:spMkLst>
            <pc:docMk/>
            <pc:sldMk cId="2054336393" sldId="4486"/>
            <ac:spMk id="10" creationId="{AA4300A0-FD36-4670-A52C-A5BE9001B9DE}"/>
          </ac:spMkLst>
        </pc:spChg>
      </pc:sldChg>
      <pc:sldChg chg="modSp">
        <pc:chgData name="Varun Shukla" userId="7e3ece1fd75bb41c" providerId="Windows Live" clId="Web-{DFEE196A-57DE-4855-BF59-E8E5C5D85051}" dt="2021-06-30T12:24:02.733" v="55"/>
        <pc:sldMkLst>
          <pc:docMk/>
          <pc:sldMk cId="3196689804" sldId="4501"/>
        </pc:sldMkLst>
        <pc:spChg chg="mod">
          <ac:chgData name="Varun Shukla" userId="7e3ece1fd75bb41c" providerId="Windows Live" clId="Web-{DFEE196A-57DE-4855-BF59-E8E5C5D85051}" dt="2021-06-30T12:24:02.733" v="55"/>
          <ac:spMkLst>
            <pc:docMk/>
            <pc:sldMk cId="3196689804" sldId="4501"/>
            <ac:spMk id="15" creationId="{143C487F-6424-41CD-A763-B95A17E684FD}"/>
          </ac:spMkLst>
        </pc:spChg>
        <pc:spChg chg="mod">
          <ac:chgData name="Varun Shukla" userId="7e3ece1fd75bb41c" providerId="Windows Live" clId="Web-{DFEE196A-57DE-4855-BF59-E8E5C5D85051}" dt="2021-06-30T12:23:22.076" v="54" actId="20577"/>
          <ac:spMkLst>
            <pc:docMk/>
            <pc:sldMk cId="3196689804" sldId="4501"/>
            <ac:spMk id="29" creationId="{6BC2DEA6-A88B-4DC6-85C7-4F42720C8A67}"/>
          </ac:spMkLst>
        </pc:spChg>
        <pc:spChg chg="mod">
          <ac:chgData name="Varun Shukla" userId="7e3ece1fd75bb41c" providerId="Windows Live" clId="Web-{DFEE196A-57DE-4855-BF59-E8E5C5D85051}" dt="2021-06-30T12:23:22.045" v="52" actId="20577"/>
          <ac:spMkLst>
            <pc:docMk/>
            <pc:sldMk cId="3196689804" sldId="4501"/>
            <ac:spMk id="30" creationId="{4A025299-6B92-4FA1-89C2-92DB992D521F}"/>
          </ac:spMkLst>
        </pc:spChg>
        <pc:spChg chg="mod">
          <ac:chgData name="Varun Shukla" userId="7e3ece1fd75bb41c" providerId="Windows Live" clId="Web-{DFEE196A-57DE-4855-BF59-E8E5C5D85051}" dt="2021-06-30T12:23:22.061" v="53" actId="20577"/>
          <ac:spMkLst>
            <pc:docMk/>
            <pc:sldMk cId="3196689804" sldId="4501"/>
            <ac:spMk id="31" creationId="{03CA0A8E-532A-4DF9-AF2F-BF3B1B2A7402}"/>
          </ac:spMkLst>
        </pc:spChg>
      </pc:sldChg>
    </pc:docChg>
  </pc:docChgLst>
  <pc:docChgLst>
    <pc:chgData name="나준채" userId="d5d4c6db-ac1a-41ed-a54d-841286ba8927" providerId="ADAL" clId="{62281ACA-AE13-40ED-AD11-E9FFE91FD729}"/>
    <pc:docChg chg="undo custSel modSld">
      <pc:chgData name="나준채" userId="d5d4c6db-ac1a-41ed-a54d-841286ba8927" providerId="ADAL" clId="{62281ACA-AE13-40ED-AD11-E9FFE91FD729}" dt="2022-03-28T12:41:03.057" v="154" actId="20577"/>
      <pc:docMkLst>
        <pc:docMk/>
      </pc:docMkLst>
      <pc:sldChg chg="modSp mod">
        <pc:chgData name="나준채" userId="d5d4c6db-ac1a-41ed-a54d-841286ba8927" providerId="ADAL" clId="{62281ACA-AE13-40ED-AD11-E9FFE91FD729}" dt="2022-03-28T12:36:49.437" v="40" actId="20577"/>
        <pc:sldMkLst>
          <pc:docMk/>
          <pc:sldMk cId="1963681475" sldId="4244"/>
        </pc:sldMkLst>
        <pc:spChg chg="mod">
          <ac:chgData name="나준채" userId="d5d4c6db-ac1a-41ed-a54d-841286ba8927" providerId="ADAL" clId="{62281ACA-AE13-40ED-AD11-E9FFE91FD729}" dt="2022-03-28T12:36:49.437" v="40" actId="20577"/>
          <ac:spMkLst>
            <pc:docMk/>
            <pc:sldMk cId="1963681475" sldId="4244"/>
            <ac:spMk id="3" creationId="{A57594E2-442D-48BF-A8DE-79346D0D7875}"/>
          </ac:spMkLst>
        </pc:spChg>
      </pc:sldChg>
      <pc:sldChg chg="modSp mod">
        <pc:chgData name="나준채" userId="d5d4c6db-ac1a-41ed-a54d-841286ba8927" providerId="ADAL" clId="{62281ACA-AE13-40ED-AD11-E9FFE91FD729}" dt="2022-03-28T12:38:02.192" v="99" actId="20577"/>
        <pc:sldMkLst>
          <pc:docMk/>
          <pc:sldMk cId="1809737659" sldId="4296"/>
        </pc:sldMkLst>
        <pc:spChg chg="mod">
          <ac:chgData name="나준채" userId="d5d4c6db-ac1a-41ed-a54d-841286ba8927" providerId="ADAL" clId="{62281ACA-AE13-40ED-AD11-E9FFE91FD729}" dt="2022-03-28T12:37:59.730" v="98" actId="20577"/>
          <ac:spMkLst>
            <pc:docMk/>
            <pc:sldMk cId="1809737659" sldId="4296"/>
            <ac:spMk id="54" creationId="{B8DCEA60-C9E2-471E-BE55-D1EBC4CCB5EE}"/>
          </ac:spMkLst>
        </pc:spChg>
        <pc:spChg chg="mod">
          <ac:chgData name="나준채" userId="d5d4c6db-ac1a-41ed-a54d-841286ba8927" providerId="ADAL" clId="{62281ACA-AE13-40ED-AD11-E9FFE91FD729}" dt="2022-03-28T12:38:02.192" v="99" actId="20577"/>
          <ac:spMkLst>
            <pc:docMk/>
            <pc:sldMk cId="1809737659" sldId="4296"/>
            <ac:spMk id="55" creationId="{90A551B4-33E5-47CF-9C1F-9FEE52CD73F4}"/>
          </ac:spMkLst>
        </pc:spChg>
      </pc:sldChg>
      <pc:sldChg chg="modSp mod">
        <pc:chgData name="나준채" userId="d5d4c6db-ac1a-41ed-a54d-841286ba8927" providerId="ADAL" clId="{62281ACA-AE13-40ED-AD11-E9FFE91FD729}" dt="2022-03-28T12:38:59.295" v="121"/>
        <pc:sldMkLst>
          <pc:docMk/>
          <pc:sldMk cId="2561102116" sldId="4300"/>
        </pc:sldMkLst>
        <pc:spChg chg="mod">
          <ac:chgData name="나준채" userId="d5d4c6db-ac1a-41ed-a54d-841286ba8927" providerId="ADAL" clId="{62281ACA-AE13-40ED-AD11-E9FFE91FD729}" dt="2022-03-28T12:38:59.295" v="121"/>
          <ac:spMkLst>
            <pc:docMk/>
            <pc:sldMk cId="2561102116" sldId="4300"/>
            <ac:spMk id="2" creationId="{45057A2D-5909-426D-80EC-0717815DF01D}"/>
          </ac:spMkLst>
        </pc:spChg>
      </pc:sldChg>
      <pc:sldChg chg="modSp mod">
        <pc:chgData name="나준채" userId="d5d4c6db-ac1a-41ed-a54d-841286ba8927" providerId="ADAL" clId="{62281ACA-AE13-40ED-AD11-E9FFE91FD729}" dt="2022-03-28T12:39:13.534" v="129"/>
        <pc:sldMkLst>
          <pc:docMk/>
          <pc:sldMk cId="457787753" sldId="4301"/>
        </pc:sldMkLst>
        <pc:spChg chg="mod">
          <ac:chgData name="나준채" userId="d5d4c6db-ac1a-41ed-a54d-841286ba8927" providerId="ADAL" clId="{62281ACA-AE13-40ED-AD11-E9FFE91FD729}" dt="2022-03-28T12:39:13.534" v="129"/>
          <ac:spMkLst>
            <pc:docMk/>
            <pc:sldMk cId="457787753" sldId="4301"/>
            <ac:spMk id="45" creationId="{1FA96427-F272-4A00-8E4A-308EFC60C5F2}"/>
          </ac:spMkLst>
        </pc:spChg>
      </pc:sldChg>
      <pc:sldChg chg="modSp mod">
        <pc:chgData name="나준채" userId="d5d4c6db-ac1a-41ed-a54d-841286ba8927" providerId="ADAL" clId="{62281ACA-AE13-40ED-AD11-E9FFE91FD729}" dt="2022-03-28T12:39:24.687" v="137"/>
        <pc:sldMkLst>
          <pc:docMk/>
          <pc:sldMk cId="718016318" sldId="4303"/>
        </pc:sldMkLst>
        <pc:spChg chg="mod">
          <ac:chgData name="나준채" userId="d5d4c6db-ac1a-41ed-a54d-841286ba8927" providerId="ADAL" clId="{62281ACA-AE13-40ED-AD11-E9FFE91FD729}" dt="2022-03-28T12:39:24.687" v="137"/>
          <ac:spMkLst>
            <pc:docMk/>
            <pc:sldMk cId="718016318" sldId="4303"/>
            <ac:spMk id="51" creationId="{97966CE9-51AD-4FB9-8F1D-98BAD51C4C27}"/>
          </ac:spMkLst>
        </pc:spChg>
      </pc:sldChg>
      <pc:sldChg chg="modSp mod">
        <pc:chgData name="나준채" userId="d5d4c6db-ac1a-41ed-a54d-841286ba8927" providerId="ADAL" clId="{62281ACA-AE13-40ED-AD11-E9FFE91FD729}" dt="2022-03-28T12:37:47.365" v="88" actId="6549"/>
        <pc:sldMkLst>
          <pc:docMk/>
          <pc:sldMk cId="3555398594" sldId="4457"/>
        </pc:sldMkLst>
        <pc:spChg chg="mod">
          <ac:chgData name="나준채" userId="d5d4c6db-ac1a-41ed-a54d-841286ba8927" providerId="ADAL" clId="{62281ACA-AE13-40ED-AD11-E9FFE91FD729}" dt="2022-03-28T12:37:32.640" v="73" actId="6549"/>
          <ac:spMkLst>
            <pc:docMk/>
            <pc:sldMk cId="3555398594" sldId="4457"/>
            <ac:spMk id="2" creationId="{E262663D-45B3-4649-8561-CAC89595894A}"/>
          </ac:spMkLst>
        </pc:spChg>
        <pc:spChg chg="mod">
          <ac:chgData name="나준채" userId="d5d4c6db-ac1a-41ed-a54d-841286ba8927" providerId="ADAL" clId="{62281ACA-AE13-40ED-AD11-E9FFE91FD729}" dt="2022-03-28T12:37:47.365" v="88" actId="6549"/>
          <ac:spMkLst>
            <pc:docMk/>
            <pc:sldMk cId="3555398594" sldId="4457"/>
            <ac:spMk id="27" creationId="{7C6D8F51-1C38-4918-8B5A-976698498415}"/>
          </ac:spMkLst>
        </pc:spChg>
      </pc:sldChg>
      <pc:sldChg chg="modSp mod">
        <pc:chgData name="나준채" userId="d5d4c6db-ac1a-41ed-a54d-841286ba8927" providerId="ADAL" clId="{62281ACA-AE13-40ED-AD11-E9FFE91FD729}" dt="2022-03-28T12:39:50.003" v="141" actId="20577"/>
        <pc:sldMkLst>
          <pc:docMk/>
          <pc:sldMk cId="1216957292" sldId="4459"/>
        </pc:sldMkLst>
        <pc:spChg chg="mod">
          <ac:chgData name="나준채" userId="d5d4c6db-ac1a-41ed-a54d-841286ba8927" providerId="ADAL" clId="{62281ACA-AE13-40ED-AD11-E9FFE91FD729}" dt="2022-03-28T12:39:50.003" v="141" actId="20577"/>
          <ac:spMkLst>
            <pc:docMk/>
            <pc:sldMk cId="1216957292" sldId="4459"/>
            <ac:spMk id="2" creationId="{E262663D-45B3-4649-8561-CAC89595894A}"/>
          </ac:spMkLst>
        </pc:spChg>
      </pc:sldChg>
      <pc:sldChg chg="modSp mod">
        <pc:chgData name="나준채" userId="d5d4c6db-ac1a-41ed-a54d-841286ba8927" providerId="ADAL" clId="{62281ACA-AE13-40ED-AD11-E9FFE91FD729}" dt="2022-03-28T12:40:15.124" v="143" actId="20577"/>
        <pc:sldMkLst>
          <pc:docMk/>
          <pc:sldMk cId="879099697" sldId="4484"/>
        </pc:sldMkLst>
        <pc:spChg chg="mod">
          <ac:chgData name="나준채" userId="d5d4c6db-ac1a-41ed-a54d-841286ba8927" providerId="ADAL" clId="{62281ACA-AE13-40ED-AD11-E9FFE91FD729}" dt="2022-03-28T12:40:15.124" v="143" actId="20577"/>
          <ac:spMkLst>
            <pc:docMk/>
            <pc:sldMk cId="879099697" sldId="4484"/>
            <ac:spMk id="2" creationId="{B9AB1E34-0059-4884-8B66-9015812542CD}"/>
          </ac:spMkLst>
        </pc:spChg>
      </pc:sldChg>
      <pc:sldChg chg="modSp mod">
        <pc:chgData name="나준채" userId="d5d4c6db-ac1a-41ed-a54d-841286ba8927" providerId="ADAL" clId="{62281ACA-AE13-40ED-AD11-E9FFE91FD729}" dt="2022-03-28T12:40:11.847" v="142" actId="20577"/>
        <pc:sldMkLst>
          <pc:docMk/>
          <pc:sldMk cId="1132877041" sldId="4491"/>
        </pc:sldMkLst>
        <pc:spChg chg="mod">
          <ac:chgData name="나준채" userId="d5d4c6db-ac1a-41ed-a54d-841286ba8927" providerId="ADAL" clId="{62281ACA-AE13-40ED-AD11-E9FFE91FD729}" dt="2022-03-28T12:40:11.847" v="142" actId="20577"/>
          <ac:spMkLst>
            <pc:docMk/>
            <pc:sldMk cId="1132877041" sldId="4491"/>
            <ac:spMk id="2" creationId="{B9AB1E34-0059-4884-8B66-9015812542CD}"/>
          </ac:spMkLst>
        </pc:spChg>
      </pc:sldChg>
      <pc:sldChg chg="modSp mod">
        <pc:chgData name="나준채" userId="d5d4c6db-ac1a-41ed-a54d-841286ba8927" providerId="ADAL" clId="{62281ACA-AE13-40ED-AD11-E9FFE91FD729}" dt="2022-03-28T12:40:38.852" v="144" actId="20577"/>
        <pc:sldMkLst>
          <pc:docMk/>
          <pc:sldMk cId="2540216095" sldId="4521"/>
        </pc:sldMkLst>
        <pc:spChg chg="mod">
          <ac:chgData name="나준채" userId="d5d4c6db-ac1a-41ed-a54d-841286ba8927" providerId="ADAL" clId="{62281ACA-AE13-40ED-AD11-E9FFE91FD729}" dt="2022-03-28T12:40:38.852" v="144" actId="20577"/>
          <ac:spMkLst>
            <pc:docMk/>
            <pc:sldMk cId="2540216095" sldId="4521"/>
            <ac:spMk id="2" creationId="{B9AB1E34-0059-4884-8B66-9015812542CD}"/>
          </ac:spMkLst>
        </pc:spChg>
      </pc:sldChg>
      <pc:sldChg chg="modSp mod">
        <pc:chgData name="나준채" userId="d5d4c6db-ac1a-41ed-a54d-841286ba8927" providerId="ADAL" clId="{62281ACA-AE13-40ED-AD11-E9FFE91FD729}" dt="2022-03-28T12:40:50.937" v="153" actId="20577"/>
        <pc:sldMkLst>
          <pc:docMk/>
          <pc:sldMk cId="1951774021" sldId="4532"/>
        </pc:sldMkLst>
        <pc:spChg chg="mod">
          <ac:chgData name="나준채" userId="d5d4c6db-ac1a-41ed-a54d-841286ba8927" providerId="ADAL" clId="{62281ACA-AE13-40ED-AD11-E9FFE91FD729}" dt="2022-03-28T12:40:50.937" v="153" actId="20577"/>
          <ac:spMkLst>
            <pc:docMk/>
            <pc:sldMk cId="1951774021" sldId="4532"/>
            <ac:spMk id="2" creationId="{B9AB1E34-0059-4884-8B66-9015812542CD}"/>
          </ac:spMkLst>
        </pc:spChg>
      </pc:sldChg>
      <pc:sldChg chg="modSp mod">
        <pc:chgData name="나준채" userId="d5d4c6db-ac1a-41ed-a54d-841286ba8927" providerId="ADAL" clId="{62281ACA-AE13-40ED-AD11-E9FFE91FD729}" dt="2022-03-28T12:38:43.561" v="105" actId="108"/>
        <pc:sldMkLst>
          <pc:docMk/>
          <pc:sldMk cId="3253384203" sldId="4553"/>
        </pc:sldMkLst>
        <pc:spChg chg="mod">
          <ac:chgData name="나준채" userId="d5d4c6db-ac1a-41ed-a54d-841286ba8927" providerId="ADAL" clId="{62281ACA-AE13-40ED-AD11-E9FFE91FD729}" dt="2022-03-28T12:38:43.561" v="105" actId="108"/>
          <ac:spMkLst>
            <pc:docMk/>
            <pc:sldMk cId="3253384203" sldId="4553"/>
            <ac:spMk id="12" creationId="{9691E512-174F-4CE4-876B-6EC2FB295500}"/>
          </ac:spMkLst>
        </pc:spChg>
      </pc:sldChg>
      <pc:sldChg chg="modSp mod">
        <pc:chgData name="나준채" userId="d5d4c6db-ac1a-41ed-a54d-841286ba8927" providerId="ADAL" clId="{62281ACA-AE13-40ED-AD11-E9FFE91FD729}" dt="2022-03-28T12:41:03.057" v="154" actId="20577"/>
        <pc:sldMkLst>
          <pc:docMk/>
          <pc:sldMk cId="1033651157" sldId="4562"/>
        </pc:sldMkLst>
        <pc:spChg chg="mod">
          <ac:chgData name="나준채" userId="d5d4c6db-ac1a-41ed-a54d-841286ba8927" providerId="ADAL" clId="{62281ACA-AE13-40ED-AD11-E9FFE91FD729}" dt="2022-03-28T12:41:03.057" v="154" actId="20577"/>
          <ac:spMkLst>
            <pc:docMk/>
            <pc:sldMk cId="1033651157" sldId="4562"/>
            <ac:spMk id="2" creationId="{B9AB1E34-0059-4884-8B66-9015812542CD}"/>
          </ac:spMkLst>
        </pc:spChg>
      </pc:sldChg>
    </pc:docChg>
  </pc:docChgLst>
  <pc:docChgLst>
    <pc:chgData name="Myung Ho Kim" userId="9694cfd42c244b92" providerId="LiveId" clId="{547D1722-F7E4-471A-89F0-962447B053C6}"/>
    <pc:docChg chg="undo custSel addSld delSld modSld">
      <pc:chgData name="Myung Ho Kim" userId="9694cfd42c244b92" providerId="LiveId" clId="{547D1722-F7E4-471A-89F0-962447B053C6}" dt="2022-08-01T14:59:23.385" v="683" actId="207"/>
      <pc:docMkLst>
        <pc:docMk/>
      </pc:docMkLst>
      <pc:sldChg chg="add del setBg">
        <pc:chgData name="Myung Ho Kim" userId="9694cfd42c244b92" providerId="LiveId" clId="{547D1722-F7E4-471A-89F0-962447B053C6}" dt="2022-07-28T13:52:36.626" v="125" actId="47"/>
        <pc:sldMkLst>
          <pc:docMk/>
          <pc:sldMk cId="0" sldId="260"/>
        </pc:sldMkLst>
      </pc:sldChg>
      <pc:sldChg chg="modSp add del mod">
        <pc:chgData name="Myung Ho Kim" userId="9694cfd42c244b92" providerId="LiveId" clId="{547D1722-F7E4-471A-89F0-962447B053C6}" dt="2022-07-28T13:53:45.113" v="136" actId="14100"/>
        <pc:sldMkLst>
          <pc:docMk/>
          <pc:sldMk cId="0" sldId="261"/>
        </pc:sldMkLst>
        <pc:spChg chg="mod">
          <ac:chgData name="Myung Ho Kim" userId="9694cfd42c244b92" providerId="LiveId" clId="{547D1722-F7E4-471A-89F0-962447B053C6}" dt="2022-07-28T13:53:34.216" v="135" actId="6549"/>
          <ac:spMkLst>
            <pc:docMk/>
            <pc:sldMk cId="0" sldId="261"/>
            <ac:spMk id="487" creationId="{00000000-0000-0000-0000-000000000000}"/>
          </ac:spMkLst>
        </pc:spChg>
        <pc:spChg chg="mod">
          <ac:chgData name="Myung Ho Kim" userId="9694cfd42c244b92" providerId="LiveId" clId="{547D1722-F7E4-471A-89F0-962447B053C6}" dt="2022-07-28T13:53:45.113" v="136" actId="14100"/>
          <ac:spMkLst>
            <pc:docMk/>
            <pc:sldMk cId="0" sldId="261"/>
            <ac:spMk id="493" creationId="{00000000-0000-0000-0000-000000000000}"/>
          </ac:spMkLst>
        </pc:spChg>
      </pc:sldChg>
      <pc:sldChg chg="modSp add del mod">
        <pc:chgData name="Myung Ho Kim" userId="9694cfd42c244b92" providerId="LiveId" clId="{547D1722-F7E4-471A-89F0-962447B053C6}" dt="2022-07-28T13:53:54.838" v="137" actId="2711"/>
        <pc:sldMkLst>
          <pc:docMk/>
          <pc:sldMk cId="0" sldId="262"/>
        </pc:sldMkLst>
        <pc:spChg chg="mod">
          <ac:chgData name="Myung Ho Kim" userId="9694cfd42c244b92" providerId="LiveId" clId="{547D1722-F7E4-471A-89F0-962447B053C6}" dt="2022-07-28T13:53:54.838" v="137" actId="2711"/>
          <ac:spMkLst>
            <pc:docMk/>
            <pc:sldMk cId="0" sldId="262"/>
            <ac:spMk id="498" creationId="{00000000-0000-0000-0000-000000000000}"/>
          </ac:spMkLst>
        </pc:spChg>
      </pc:sldChg>
      <pc:sldChg chg="modSp add del mod">
        <pc:chgData name="Myung Ho Kim" userId="9694cfd42c244b92" providerId="LiveId" clId="{547D1722-F7E4-471A-89F0-962447B053C6}" dt="2022-07-28T14:03:43.074" v="280" actId="14100"/>
        <pc:sldMkLst>
          <pc:docMk/>
          <pc:sldMk cId="0" sldId="263"/>
        </pc:sldMkLst>
        <pc:spChg chg="mod">
          <ac:chgData name="Myung Ho Kim" userId="9694cfd42c244b92" providerId="LiveId" clId="{547D1722-F7E4-471A-89F0-962447B053C6}" dt="2022-07-28T14:03:43.074" v="280" actId="14100"/>
          <ac:spMkLst>
            <pc:docMk/>
            <pc:sldMk cId="0" sldId="263"/>
            <ac:spMk id="516" creationId="{00000000-0000-0000-0000-000000000000}"/>
          </ac:spMkLst>
        </pc:spChg>
      </pc:sldChg>
      <pc:sldChg chg="modSp add del mod setBg">
        <pc:chgData name="Myung Ho Kim" userId="9694cfd42c244b92" providerId="LiveId" clId="{547D1722-F7E4-471A-89F0-962447B053C6}" dt="2022-07-28T13:58:19.199" v="203"/>
        <pc:sldMkLst>
          <pc:docMk/>
          <pc:sldMk cId="0" sldId="264"/>
        </pc:sldMkLst>
        <pc:spChg chg="mod">
          <ac:chgData name="Myung Ho Kim" userId="9694cfd42c244b92" providerId="LiveId" clId="{547D1722-F7E4-471A-89F0-962447B053C6}" dt="2022-07-28T13:58:19.199" v="203"/>
          <ac:spMkLst>
            <pc:docMk/>
            <pc:sldMk cId="0" sldId="264"/>
            <ac:spMk id="521" creationId="{00000000-0000-0000-0000-000000000000}"/>
          </ac:spMkLst>
        </pc:spChg>
        <pc:spChg chg="mod">
          <ac:chgData name="Myung Ho Kim" userId="9694cfd42c244b92" providerId="LiveId" clId="{547D1722-F7E4-471A-89F0-962447B053C6}" dt="2022-07-28T13:54:32.643" v="138" actId="2711"/>
          <ac:spMkLst>
            <pc:docMk/>
            <pc:sldMk cId="0" sldId="264"/>
            <ac:spMk id="522" creationId="{00000000-0000-0000-0000-000000000000}"/>
          </ac:spMkLst>
        </pc:spChg>
        <pc:spChg chg="mod">
          <ac:chgData name="Myung Ho Kim" userId="9694cfd42c244b92" providerId="LiveId" clId="{547D1722-F7E4-471A-89F0-962447B053C6}" dt="2022-07-28T13:54:32.643" v="138" actId="2711"/>
          <ac:spMkLst>
            <pc:docMk/>
            <pc:sldMk cId="0" sldId="264"/>
            <ac:spMk id="525" creationId="{00000000-0000-0000-0000-000000000000}"/>
          </ac:spMkLst>
        </pc:spChg>
        <pc:spChg chg="mod">
          <ac:chgData name="Myung Ho Kim" userId="9694cfd42c244b92" providerId="LiveId" clId="{547D1722-F7E4-471A-89F0-962447B053C6}" dt="2022-07-28T13:54:32.643" v="138" actId="2711"/>
          <ac:spMkLst>
            <pc:docMk/>
            <pc:sldMk cId="0" sldId="264"/>
            <ac:spMk id="527" creationId="{00000000-0000-0000-0000-000000000000}"/>
          </ac:spMkLst>
        </pc:spChg>
        <pc:spChg chg="mod">
          <ac:chgData name="Myung Ho Kim" userId="9694cfd42c244b92" providerId="LiveId" clId="{547D1722-F7E4-471A-89F0-962447B053C6}" dt="2022-07-28T13:54:32.643" v="138" actId="2711"/>
          <ac:spMkLst>
            <pc:docMk/>
            <pc:sldMk cId="0" sldId="264"/>
            <ac:spMk id="528" creationId="{00000000-0000-0000-0000-000000000000}"/>
          </ac:spMkLst>
        </pc:spChg>
        <pc:spChg chg="mod">
          <ac:chgData name="Myung Ho Kim" userId="9694cfd42c244b92" providerId="LiveId" clId="{547D1722-F7E4-471A-89F0-962447B053C6}" dt="2022-07-28T13:54:32.643" v="138" actId="2711"/>
          <ac:spMkLst>
            <pc:docMk/>
            <pc:sldMk cId="0" sldId="264"/>
            <ac:spMk id="529" creationId="{00000000-0000-0000-0000-000000000000}"/>
          </ac:spMkLst>
        </pc:spChg>
        <pc:spChg chg="mod">
          <ac:chgData name="Myung Ho Kim" userId="9694cfd42c244b92" providerId="LiveId" clId="{547D1722-F7E4-471A-89F0-962447B053C6}" dt="2022-07-28T13:54:32.643" v="138" actId="2711"/>
          <ac:spMkLst>
            <pc:docMk/>
            <pc:sldMk cId="0" sldId="264"/>
            <ac:spMk id="530" creationId="{00000000-0000-0000-0000-000000000000}"/>
          </ac:spMkLst>
        </pc:spChg>
        <pc:spChg chg="mod">
          <ac:chgData name="Myung Ho Kim" userId="9694cfd42c244b92" providerId="LiveId" clId="{547D1722-F7E4-471A-89F0-962447B053C6}" dt="2022-07-28T13:54:32.643" v="138" actId="2711"/>
          <ac:spMkLst>
            <pc:docMk/>
            <pc:sldMk cId="0" sldId="264"/>
            <ac:spMk id="531" creationId="{00000000-0000-0000-0000-000000000000}"/>
          </ac:spMkLst>
        </pc:spChg>
        <pc:spChg chg="mod">
          <ac:chgData name="Myung Ho Kim" userId="9694cfd42c244b92" providerId="LiveId" clId="{547D1722-F7E4-471A-89F0-962447B053C6}" dt="2022-07-28T13:54:32.643" v="138" actId="2711"/>
          <ac:spMkLst>
            <pc:docMk/>
            <pc:sldMk cId="0" sldId="264"/>
            <ac:spMk id="532" creationId="{00000000-0000-0000-0000-000000000000}"/>
          </ac:spMkLst>
        </pc:spChg>
        <pc:spChg chg="mod">
          <ac:chgData name="Myung Ho Kim" userId="9694cfd42c244b92" providerId="LiveId" clId="{547D1722-F7E4-471A-89F0-962447B053C6}" dt="2022-07-28T13:54:32.643" v="138" actId="2711"/>
          <ac:spMkLst>
            <pc:docMk/>
            <pc:sldMk cId="0" sldId="264"/>
            <ac:spMk id="533" creationId="{00000000-0000-0000-0000-000000000000}"/>
          </ac:spMkLst>
        </pc:spChg>
        <pc:spChg chg="mod">
          <ac:chgData name="Myung Ho Kim" userId="9694cfd42c244b92" providerId="LiveId" clId="{547D1722-F7E4-471A-89F0-962447B053C6}" dt="2022-07-28T13:54:32.643" v="138" actId="2711"/>
          <ac:spMkLst>
            <pc:docMk/>
            <pc:sldMk cId="0" sldId="264"/>
            <ac:spMk id="534" creationId="{00000000-0000-0000-0000-000000000000}"/>
          </ac:spMkLst>
        </pc:spChg>
        <pc:spChg chg="mod">
          <ac:chgData name="Myung Ho Kim" userId="9694cfd42c244b92" providerId="LiveId" clId="{547D1722-F7E4-471A-89F0-962447B053C6}" dt="2022-07-28T13:54:32.643" v="138" actId="2711"/>
          <ac:spMkLst>
            <pc:docMk/>
            <pc:sldMk cId="0" sldId="264"/>
            <ac:spMk id="535" creationId="{00000000-0000-0000-0000-000000000000}"/>
          </ac:spMkLst>
        </pc:spChg>
        <pc:spChg chg="mod">
          <ac:chgData name="Myung Ho Kim" userId="9694cfd42c244b92" providerId="LiveId" clId="{547D1722-F7E4-471A-89F0-962447B053C6}" dt="2022-07-28T13:54:32.643" v="138" actId="2711"/>
          <ac:spMkLst>
            <pc:docMk/>
            <pc:sldMk cId="0" sldId="264"/>
            <ac:spMk id="536" creationId="{00000000-0000-0000-0000-000000000000}"/>
          </ac:spMkLst>
        </pc:spChg>
        <pc:spChg chg="mod">
          <ac:chgData name="Myung Ho Kim" userId="9694cfd42c244b92" providerId="LiveId" clId="{547D1722-F7E4-471A-89F0-962447B053C6}" dt="2022-07-28T13:54:32.643" v="138" actId="2711"/>
          <ac:spMkLst>
            <pc:docMk/>
            <pc:sldMk cId="0" sldId="264"/>
            <ac:spMk id="537" creationId="{00000000-0000-0000-0000-000000000000}"/>
          </ac:spMkLst>
        </pc:spChg>
        <pc:spChg chg="mod">
          <ac:chgData name="Myung Ho Kim" userId="9694cfd42c244b92" providerId="LiveId" clId="{547D1722-F7E4-471A-89F0-962447B053C6}" dt="2022-07-28T13:54:32.643" v="138" actId="2711"/>
          <ac:spMkLst>
            <pc:docMk/>
            <pc:sldMk cId="0" sldId="264"/>
            <ac:spMk id="538" creationId="{00000000-0000-0000-0000-000000000000}"/>
          </ac:spMkLst>
        </pc:spChg>
        <pc:spChg chg="mod">
          <ac:chgData name="Myung Ho Kim" userId="9694cfd42c244b92" providerId="LiveId" clId="{547D1722-F7E4-471A-89F0-962447B053C6}" dt="2022-07-28T13:54:32.643" v="138" actId="2711"/>
          <ac:spMkLst>
            <pc:docMk/>
            <pc:sldMk cId="0" sldId="264"/>
            <ac:spMk id="539" creationId="{00000000-0000-0000-0000-000000000000}"/>
          </ac:spMkLst>
        </pc:spChg>
        <pc:spChg chg="mod">
          <ac:chgData name="Myung Ho Kim" userId="9694cfd42c244b92" providerId="LiveId" clId="{547D1722-F7E4-471A-89F0-962447B053C6}" dt="2022-07-28T13:54:32.643" v="138" actId="2711"/>
          <ac:spMkLst>
            <pc:docMk/>
            <pc:sldMk cId="0" sldId="264"/>
            <ac:spMk id="540" creationId="{00000000-0000-0000-0000-000000000000}"/>
          </ac:spMkLst>
        </pc:spChg>
        <pc:spChg chg="mod">
          <ac:chgData name="Myung Ho Kim" userId="9694cfd42c244b92" providerId="LiveId" clId="{547D1722-F7E4-471A-89F0-962447B053C6}" dt="2022-07-28T13:54:32.643" v="138" actId="2711"/>
          <ac:spMkLst>
            <pc:docMk/>
            <pc:sldMk cId="0" sldId="264"/>
            <ac:spMk id="541" creationId="{00000000-0000-0000-0000-000000000000}"/>
          </ac:spMkLst>
        </pc:spChg>
        <pc:spChg chg="mod">
          <ac:chgData name="Myung Ho Kim" userId="9694cfd42c244b92" providerId="LiveId" clId="{547D1722-F7E4-471A-89F0-962447B053C6}" dt="2022-07-28T13:54:32.643" v="138" actId="2711"/>
          <ac:spMkLst>
            <pc:docMk/>
            <pc:sldMk cId="0" sldId="264"/>
            <ac:spMk id="542" creationId="{00000000-0000-0000-0000-000000000000}"/>
          </ac:spMkLst>
        </pc:spChg>
        <pc:spChg chg="mod">
          <ac:chgData name="Myung Ho Kim" userId="9694cfd42c244b92" providerId="LiveId" clId="{547D1722-F7E4-471A-89F0-962447B053C6}" dt="2022-07-28T13:54:32.643" v="138" actId="2711"/>
          <ac:spMkLst>
            <pc:docMk/>
            <pc:sldMk cId="0" sldId="264"/>
            <ac:spMk id="543" creationId="{00000000-0000-0000-0000-000000000000}"/>
          </ac:spMkLst>
        </pc:spChg>
      </pc:sldChg>
      <pc:sldChg chg="modSp add del mod setBg">
        <pc:chgData name="Myung Ho Kim" userId="9694cfd42c244b92" providerId="LiveId" clId="{547D1722-F7E4-471A-89F0-962447B053C6}" dt="2022-07-28T13:57:21.380" v="202"/>
        <pc:sldMkLst>
          <pc:docMk/>
          <pc:sldMk cId="0" sldId="265"/>
        </pc:sldMkLst>
        <pc:spChg chg="mod">
          <ac:chgData name="Myung Ho Kim" userId="9694cfd42c244b92" providerId="LiveId" clId="{547D1722-F7E4-471A-89F0-962447B053C6}" dt="2022-07-28T13:57:21.380" v="202"/>
          <ac:spMkLst>
            <pc:docMk/>
            <pc:sldMk cId="0" sldId="265"/>
            <ac:spMk id="548" creationId="{00000000-0000-0000-0000-000000000000}"/>
          </ac:spMkLst>
        </pc:spChg>
        <pc:spChg chg="mod">
          <ac:chgData name="Myung Ho Kim" userId="9694cfd42c244b92" providerId="LiveId" clId="{547D1722-F7E4-471A-89F0-962447B053C6}" dt="2022-07-28T13:54:43.680" v="139" actId="2711"/>
          <ac:spMkLst>
            <pc:docMk/>
            <pc:sldMk cId="0" sldId="265"/>
            <ac:spMk id="549" creationId="{00000000-0000-0000-0000-000000000000}"/>
          </ac:spMkLst>
        </pc:spChg>
        <pc:spChg chg="mod">
          <ac:chgData name="Myung Ho Kim" userId="9694cfd42c244b92" providerId="LiveId" clId="{547D1722-F7E4-471A-89F0-962447B053C6}" dt="2022-07-28T13:54:43.680" v="139" actId="2711"/>
          <ac:spMkLst>
            <pc:docMk/>
            <pc:sldMk cId="0" sldId="265"/>
            <ac:spMk id="550" creationId="{00000000-0000-0000-0000-000000000000}"/>
          </ac:spMkLst>
        </pc:spChg>
        <pc:spChg chg="mod">
          <ac:chgData name="Myung Ho Kim" userId="9694cfd42c244b92" providerId="LiveId" clId="{547D1722-F7E4-471A-89F0-962447B053C6}" dt="2022-07-28T13:54:43.680" v="139" actId="2711"/>
          <ac:spMkLst>
            <pc:docMk/>
            <pc:sldMk cId="0" sldId="265"/>
            <ac:spMk id="551" creationId="{00000000-0000-0000-0000-000000000000}"/>
          </ac:spMkLst>
        </pc:spChg>
        <pc:spChg chg="mod">
          <ac:chgData name="Myung Ho Kim" userId="9694cfd42c244b92" providerId="LiveId" clId="{547D1722-F7E4-471A-89F0-962447B053C6}" dt="2022-07-28T13:54:43.680" v="139" actId="2711"/>
          <ac:spMkLst>
            <pc:docMk/>
            <pc:sldMk cId="0" sldId="265"/>
            <ac:spMk id="552" creationId="{00000000-0000-0000-0000-000000000000}"/>
          </ac:spMkLst>
        </pc:spChg>
        <pc:spChg chg="mod">
          <ac:chgData name="Myung Ho Kim" userId="9694cfd42c244b92" providerId="LiveId" clId="{547D1722-F7E4-471A-89F0-962447B053C6}" dt="2022-07-28T13:54:43.680" v="139" actId="2711"/>
          <ac:spMkLst>
            <pc:docMk/>
            <pc:sldMk cId="0" sldId="265"/>
            <ac:spMk id="554" creationId="{00000000-0000-0000-0000-000000000000}"/>
          </ac:spMkLst>
        </pc:spChg>
        <pc:spChg chg="mod">
          <ac:chgData name="Myung Ho Kim" userId="9694cfd42c244b92" providerId="LiveId" clId="{547D1722-F7E4-471A-89F0-962447B053C6}" dt="2022-07-28T13:54:43.680" v="139" actId="2711"/>
          <ac:spMkLst>
            <pc:docMk/>
            <pc:sldMk cId="0" sldId="265"/>
            <ac:spMk id="555" creationId="{00000000-0000-0000-0000-000000000000}"/>
          </ac:spMkLst>
        </pc:spChg>
        <pc:spChg chg="mod">
          <ac:chgData name="Myung Ho Kim" userId="9694cfd42c244b92" providerId="LiveId" clId="{547D1722-F7E4-471A-89F0-962447B053C6}" dt="2022-07-28T13:54:43.680" v="139" actId="2711"/>
          <ac:spMkLst>
            <pc:docMk/>
            <pc:sldMk cId="0" sldId="265"/>
            <ac:spMk id="556" creationId="{00000000-0000-0000-0000-000000000000}"/>
          </ac:spMkLst>
        </pc:spChg>
        <pc:spChg chg="mod">
          <ac:chgData name="Myung Ho Kim" userId="9694cfd42c244b92" providerId="LiveId" clId="{547D1722-F7E4-471A-89F0-962447B053C6}" dt="2022-07-28T13:54:51.594" v="140" actId="14100"/>
          <ac:spMkLst>
            <pc:docMk/>
            <pc:sldMk cId="0" sldId="265"/>
            <ac:spMk id="557" creationId="{00000000-0000-0000-0000-000000000000}"/>
          </ac:spMkLst>
        </pc:spChg>
      </pc:sldChg>
      <pc:sldChg chg="modSp add del mod setBg">
        <pc:chgData name="Myung Ho Kim" userId="9694cfd42c244b92" providerId="LiveId" clId="{547D1722-F7E4-471A-89F0-962447B053C6}" dt="2022-07-28T13:57:21.380" v="202"/>
        <pc:sldMkLst>
          <pc:docMk/>
          <pc:sldMk cId="0" sldId="266"/>
        </pc:sldMkLst>
        <pc:spChg chg="mod">
          <ac:chgData name="Myung Ho Kim" userId="9694cfd42c244b92" providerId="LiveId" clId="{547D1722-F7E4-471A-89F0-962447B053C6}" dt="2022-07-28T13:57:21.380" v="202"/>
          <ac:spMkLst>
            <pc:docMk/>
            <pc:sldMk cId="0" sldId="266"/>
            <ac:spMk id="562" creationId="{00000000-0000-0000-0000-000000000000}"/>
          </ac:spMkLst>
        </pc:spChg>
        <pc:spChg chg="mod">
          <ac:chgData name="Myung Ho Kim" userId="9694cfd42c244b92" providerId="LiveId" clId="{547D1722-F7E4-471A-89F0-962447B053C6}" dt="2022-07-28T13:55:00.198" v="141" actId="2711"/>
          <ac:spMkLst>
            <pc:docMk/>
            <pc:sldMk cId="0" sldId="266"/>
            <ac:spMk id="563" creationId="{00000000-0000-0000-0000-000000000000}"/>
          </ac:spMkLst>
        </pc:spChg>
        <pc:spChg chg="mod">
          <ac:chgData name="Myung Ho Kim" userId="9694cfd42c244b92" providerId="LiveId" clId="{547D1722-F7E4-471A-89F0-962447B053C6}" dt="2022-07-28T13:55:00.198" v="141" actId="2711"/>
          <ac:spMkLst>
            <pc:docMk/>
            <pc:sldMk cId="0" sldId="266"/>
            <ac:spMk id="564" creationId="{00000000-0000-0000-0000-000000000000}"/>
          </ac:spMkLst>
        </pc:spChg>
        <pc:spChg chg="mod">
          <ac:chgData name="Myung Ho Kim" userId="9694cfd42c244b92" providerId="LiveId" clId="{547D1722-F7E4-471A-89F0-962447B053C6}" dt="2022-07-28T13:55:00.198" v="141" actId="2711"/>
          <ac:spMkLst>
            <pc:docMk/>
            <pc:sldMk cId="0" sldId="266"/>
            <ac:spMk id="565" creationId="{00000000-0000-0000-0000-000000000000}"/>
          </ac:spMkLst>
        </pc:spChg>
        <pc:spChg chg="mod">
          <ac:chgData name="Myung Ho Kim" userId="9694cfd42c244b92" providerId="LiveId" clId="{547D1722-F7E4-471A-89F0-962447B053C6}" dt="2022-07-28T13:55:00.198" v="141" actId="2711"/>
          <ac:spMkLst>
            <pc:docMk/>
            <pc:sldMk cId="0" sldId="266"/>
            <ac:spMk id="566" creationId="{00000000-0000-0000-0000-000000000000}"/>
          </ac:spMkLst>
        </pc:spChg>
        <pc:spChg chg="mod">
          <ac:chgData name="Myung Ho Kim" userId="9694cfd42c244b92" providerId="LiveId" clId="{547D1722-F7E4-471A-89F0-962447B053C6}" dt="2022-07-28T13:55:00.198" v="141" actId="2711"/>
          <ac:spMkLst>
            <pc:docMk/>
            <pc:sldMk cId="0" sldId="266"/>
            <ac:spMk id="568" creationId="{00000000-0000-0000-0000-000000000000}"/>
          </ac:spMkLst>
        </pc:spChg>
        <pc:spChg chg="mod">
          <ac:chgData name="Myung Ho Kim" userId="9694cfd42c244b92" providerId="LiveId" clId="{547D1722-F7E4-471A-89F0-962447B053C6}" dt="2022-07-28T13:55:00.198" v="141" actId="2711"/>
          <ac:spMkLst>
            <pc:docMk/>
            <pc:sldMk cId="0" sldId="266"/>
            <ac:spMk id="569" creationId="{00000000-0000-0000-0000-000000000000}"/>
          </ac:spMkLst>
        </pc:spChg>
        <pc:spChg chg="mod">
          <ac:chgData name="Myung Ho Kim" userId="9694cfd42c244b92" providerId="LiveId" clId="{547D1722-F7E4-471A-89F0-962447B053C6}" dt="2022-07-28T13:55:00.198" v="141" actId="2711"/>
          <ac:spMkLst>
            <pc:docMk/>
            <pc:sldMk cId="0" sldId="266"/>
            <ac:spMk id="570" creationId="{00000000-0000-0000-0000-000000000000}"/>
          </ac:spMkLst>
        </pc:spChg>
        <pc:spChg chg="mod">
          <ac:chgData name="Myung Ho Kim" userId="9694cfd42c244b92" providerId="LiveId" clId="{547D1722-F7E4-471A-89F0-962447B053C6}" dt="2022-07-28T13:55:05.359" v="142" actId="14100"/>
          <ac:spMkLst>
            <pc:docMk/>
            <pc:sldMk cId="0" sldId="266"/>
            <ac:spMk id="571" creationId="{00000000-0000-0000-0000-000000000000}"/>
          </ac:spMkLst>
        </pc:spChg>
      </pc:sldChg>
      <pc:sldChg chg="modSp add del mod setBg modNotes">
        <pc:chgData name="Myung Ho Kim" userId="9694cfd42c244b92" providerId="LiveId" clId="{547D1722-F7E4-471A-89F0-962447B053C6}" dt="2022-07-28T14:09:12.532" v="539"/>
        <pc:sldMkLst>
          <pc:docMk/>
          <pc:sldMk cId="0" sldId="267"/>
        </pc:sldMkLst>
        <pc:spChg chg="mod">
          <ac:chgData name="Myung Ho Kim" userId="9694cfd42c244b92" providerId="LiveId" clId="{547D1722-F7E4-471A-89F0-962447B053C6}" dt="2022-07-28T13:56:52.976" v="191"/>
          <ac:spMkLst>
            <pc:docMk/>
            <pc:sldMk cId="0" sldId="267"/>
            <ac:spMk id="576" creationId="{00000000-0000-0000-0000-000000000000}"/>
          </ac:spMkLst>
        </pc:spChg>
        <pc:spChg chg="mod">
          <ac:chgData name="Myung Ho Kim" userId="9694cfd42c244b92" providerId="LiveId" clId="{547D1722-F7E4-471A-89F0-962447B053C6}" dt="2022-07-28T13:55:14.460" v="143" actId="2711"/>
          <ac:spMkLst>
            <pc:docMk/>
            <pc:sldMk cId="0" sldId="267"/>
            <ac:spMk id="577" creationId="{00000000-0000-0000-0000-000000000000}"/>
          </ac:spMkLst>
        </pc:spChg>
        <pc:spChg chg="mod">
          <ac:chgData name="Myung Ho Kim" userId="9694cfd42c244b92" providerId="LiveId" clId="{547D1722-F7E4-471A-89F0-962447B053C6}" dt="2022-07-28T13:55:14.460" v="143" actId="2711"/>
          <ac:spMkLst>
            <pc:docMk/>
            <pc:sldMk cId="0" sldId="267"/>
            <ac:spMk id="578" creationId="{00000000-0000-0000-0000-000000000000}"/>
          </ac:spMkLst>
        </pc:spChg>
        <pc:spChg chg="mod">
          <ac:chgData name="Myung Ho Kim" userId="9694cfd42c244b92" providerId="LiveId" clId="{547D1722-F7E4-471A-89F0-962447B053C6}" dt="2022-07-28T13:55:14.460" v="143" actId="2711"/>
          <ac:spMkLst>
            <pc:docMk/>
            <pc:sldMk cId="0" sldId="267"/>
            <ac:spMk id="579" creationId="{00000000-0000-0000-0000-000000000000}"/>
          </ac:spMkLst>
        </pc:spChg>
        <pc:spChg chg="mod">
          <ac:chgData name="Myung Ho Kim" userId="9694cfd42c244b92" providerId="LiveId" clId="{547D1722-F7E4-471A-89F0-962447B053C6}" dt="2022-07-28T13:55:14.460" v="143" actId="2711"/>
          <ac:spMkLst>
            <pc:docMk/>
            <pc:sldMk cId="0" sldId="267"/>
            <ac:spMk id="580" creationId="{00000000-0000-0000-0000-000000000000}"/>
          </ac:spMkLst>
        </pc:spChg>
        <pc:spChg chg="mod">
          <ac:chgData name="Myung Ho Kim" userId="9694cfd42c244b92" providerId="LiveId" clId="{547D1722-F7E4-471A-89F0-962447B053C6}" dt="2022-07-28T13:55:14.460" v="143" actId="2711"/>
          <ac:spMkLst>
            <pc:docMk/>
            <pc:sldMk cId="0" sldId="267"/>
            <ac:spMk id="582" creationId="{00000000-0000-0000-0000-000000000000}"/>
          </ac:spMkLst>
        </pc:spChg>
        <pc:spChg chg="mod">
          <ac:chgData name="Myung Ho Kim" userId="9694cfd42c244b92" providerId="LiveId" clId="{547D1722-F7E4-471A-89F0-962447B053C6}" dt="2022-07-28T13:55:14.460" v="143" actId="2711"/>
          <ac:spMkLst>
            <pc:docMk/>
            <pc:sldMk cId="0" sldId="267"/>
            <ac:spMk id="583" creationId="{00000000-0000-0000-0000-000000000000}"/>
          </ac:spMkLst>
        </pc:spChg>
        <pc:spChg chg="mod">
          <ac:chgData name="Myung Ho Kim" userId="9694cfd42c244b92" providerId="LiveId" clId="{547D1722-F7E4-471A-89F0-962447B053C6}" dt="2022-07-28T13:55:14.460" v="143" actId="2711"/>
          <ac:spMkLst>
            <pc:docMk/>
            <pc:sldMk cId="0" sldId="267"/>
            <ac:spMk id="584" creationId="{00000000-0000-0000-0000-000000000000}"/>
          </ac:spMkLst>
        </pc:spChg>
        <pc:spChg chg="mod">
          <ac:chgData name="Myung Ho Kim" userId="9694cfd42c244b92" providerId="LiveId" clId="{547D1722-F7E4-471A-89F0-962447B053C6}" dt="2022-07-28T14:05:54.482" v="517" actId="113"/>
          <ac:spMkLst>
            <pc:docMk/>
            <pc:sldMk cId="0" sldId="267"/>
            <ac:spMk id="585" creationId="{00000000-0000-0000-0000-000000000000}"/>
          </ac:spMkLst>
        </pc:spChg>
      </pc:sldChg>
      <pc:sldChg chg="modSp mod">
        <pc:chgData name="Myung Ho Kim" userId="9694cfd42c244b92" providerId="LiveId" clId="{547D1722-F7E4-471A-89F0-962447B053C6}" dt="2022-07-28T13:50:24.340" v="35"/>
        <pc:sldMkLst>
          <pc:docMk/>
          <pc:sldMk cId="1963681475" sldId="4244"/>
        </pc:sldMkLst>
        <pc:spChg chg="mod">
          <ac:chgData name="Myung Ho Kim" userId="9694cfd42c244b92" providerId="LiveId" clId="{547D1722-F7E4-471A-89F0-962447B053C6}" dt="2022-07-28T13:50:24.340" v="35"/>
          <ac:spMkLst>
            <pc:docMk/>
            <pc:sldMk cId="1963681475" sldId="4244"/>
            <ac:spMk id="3" creationId="{A57594E2-442D-48BF-A8DE-79346D0D7875}"/>
          </ac:spMkLst>
        </pc:spChg>
      </pc:sldChg>
      <pc:sldChg chg="modSp mod">
        <pc:chgData name="Myung Ho Kim" userId="9694cfd42c244b92" providerId="LiveId" clId="{547D1722-F7E4-471A-89F0-962447B053C6}" dt="2022-07-28T13:50:45.462" v="90"/>
        <pc:sldMkLst>
          <pc:docMk/>
          <pc:sldMk cId="3225437124" sldId="4265"/>
        </pc:sldMkLst>
        <pc:spChg chg="mod">
          <ac:chgData name="Myung Ho Kim" userId="9694cfd42c244b92" providerId="LiveId" clId="{547D1722-F7E4-471A-89F0-962447B053C6}" dt="2022-07-28T13:50:45.462" v="90"/>
          <ac:spMkLst>
            <pc:docMk/>
            <pc:sldMk cId="3225437124" sldId="4265"/>
            <ac:spMk id="10" creationId="{DBE73F6A-40B4-486E-A1A5-79249425D4B3}"/>
          </ac:spMkLst>
        </pc:spChg>
      </pc:sldChg>
      <pc:sldChg chg="del">
        <pc:chgData name="Myung Ho Kim" userId="9694cfd42c244b92" providerId="LiveId" clId="{547D1722-F7E4-471A-89F0-962447B053C6}" dt="2022-07-28T14:09:42.217" v="540" actId="47"/>
        <pc:sldMkLst>
          <pc:docMk/>
          <pc:sldMk cId="1300965652" sldId="4266"/>
        </pc:sldMkLst>
      </pc:sldChg>
      <pc:sldChg chg="modSp mod">
        <pc:chgData name="Myung Ho Kim" userId="9694cfd42c244b92" providerId="LiveId" clId="{547D1722-F7E4-471A-89F0-962447B053C6}" dt="2022-08-01T14:57:18.160" v="656" actId="207"/>
        <pc:sldMkLst>
          <pc:docMk/>
          <pc:sldMk cId="622290093" sldId="4292"/>
        </pc:sldMkLst>
        <pc:spChg chg="mod">
          <ac:chgData name="Myung Ho Kim" userId="9694cfd42c244b92" providerId="LiveId" clId="{547D1722-F7E4-471A-89F0-962447B053C6}" dt="2022-08-01T14:57:18.160" v="656" actId="207"/>
          <ac:spMkLst>
            <pc:docMk/>
            <pc:sldMk cId="622290093" sldId="4292"/>
            <ac:spMk id="14" creationId="{B9941D89-AA63-4DBA-B38C-B71498BC3AF5}"/>
          </ac:spMkLst>
        </pc:spChg>
      </pc:sldChg>
      <pc:sldChg chg="modSp mod">
        <pc:chgData name="Myung Ho Kim" userId="9694cfd42c244b92" providerId="LiveId" clId="{547D1722-F7E4-471A-89F0-962447B053C6}" dt="2022-07-28T13:57:09.660" v="201"/>
        <pc:sldMkLst>
          <pc:docMk/>
          <pc:sldMk cId="1809737659" sldId="4296"/>
        </pc:sldMkLst>
        <pc:spChg chg="mod">
          <ac:chgData name="Myung Ho Kim" userId="9694cfd42c244b92" providerId="LiveId" clId="{547D1722-F7E4-471A-89F0-962447B053C6}" dt="2022-07-28T13:57:09.660" v="201"/>
          <ac:spMkLst>
            <pc:docMk/>
            <pc:sldMk cId="1809737659" sldId="4296"/>
            <ac:spMk id="2" creationId="{E262663D-45B3-4649-8561-CAC89595894A}"/>
          </ac:spMkLst>
        </pc:spChg>
      </pc:sldChg>
      <pc:sldChg chg="modSp">
        <pc:chgData name="Myung Ho Kim" userId="9694cfd42c244b92" providerId="LiveId" clId="{547D1722-F7E4-471A-89F0-962447B053C6}" dt="2022-07-28T13:57:21.380" v="202"/>
        <pc:sldMkLst>
          <pc:docMk/>
          <pc:sldMk cId="3698541661" sldId="4297"/>
        </pc:sldMkLst>
        <pc:spChg chg="mod">
          <ac:chgData name="Myung Ho Kim" userId="9694cfd42c244b92" providerId="LiveId" clId="{547D1722-F7E4-471A-89F0-962447B053C6}" dt="2022-07-28T13:57:21.380" v="202"/>
          <ac:spMkLst>
            <pc:docMk/>
            <pc:sldMk cId="3698541661" sldId="4297"/>
            <ac:spMk id="2" creationId="{E262663D-45B3-4649-8561-CAC89595894A}"/>
          </ac:spMkLst>
        </pc:spChg>
      </pc:sldChg>
      <pc:sldChg chg="modSp">
        <pc:chgData name="Myung Ho Kim" userId="9694cfd42c244b92" providerId="LiveId" clId="{547D1722-F7E4-471A-89F0-962447B053C6}" dt="2022-07-28T13:57:21.380" v="202"/>
        <pc:sldMkLst>
          <pc:docMk/>
          <pc:sldMk cId="3327464019" sldId="4299"/>
        </pc:sldMkLst>
        <pc:spChg chg="mod">
          <ac:chgData name="Myung Ho Kim" userId="9694cfd42c244b92" providerId="LiveId" clId="{547D1722-F7E4-471A-89F0-962447B053C6}" dt="2022-07-28T13:57:21.380" v="202"/>
          <ac:spMkLst>
            <pc:docMk/>
            <pc:sldMk cId="3327464019" sldId="4299"/>
            <ac:spMk id="2" creationId="{E262663D-45B3-4649-8561-CAC89595894A}"/>
          </ac:spMkLst>
        </pc:spChg>
      </pc:sldChg>
      <pc:sldChg chg="del">
        <pc:chgData name="Myung Ho Kim" userId="9694cfd42c244b92" providerId="LiveId" clId="{547D1722-F7E4-471A-89F0-962447B053C6}" dt="2022-07-28T14:08:52.481" v="538" actId="47"/>
        <pc:sldMkLst>
          <pc:docMk/>
          <pc:sldMk cId="2261076084" sldId="4456"/>
        </pc:sldMkLst>
      </pc:sldChg>
      <pc:sldChg chg="modSp">
        <pc:chgData name="Myung Ho Kim" userId="9694cfd42c244b92" providerId="LiveId" clId="{547D1722-F7E4-471A-89F0-962447B053C6}" dt="2022-07-28T13:57:21.380" v="202"/>
        <pc:sldMkLst>
          <pc:docMk/>
          <pc:sldMk cId="630764616" sldId="4458"/>
        </pc:sldMkLst>
        <pc:spChg chg="mod">
          <ac:chgData name="Myung Ho Kim" userId="9694cfd42c244b92" providerId="LiveId" clId="{547D1722-F7E4-471A-89F0-962447B053C6}" dt="2022-07-28T13:57:21.380" v="202"/>
          <ac:spMkLst>
            <pc:docMk/>
            <pc:sldMk cId="630764616" sldId="4458"/>
            <ac:spMk id="2" creationId="{E262663D-45B3-4649-8561-CAC89595894A}"/>
          </ac:spMkLst>
        </pc:spChg>
      </pc:sldChg>
      <pc:sldChg chg="modSp mod">
        <pc:chgData name="Myung Ho Kim" userId="9694cfd42c244b92" providerId="LiveId" clId="{547D1722-F7E4-471A-89F0-962447B053C6}" dt="2022-07-28T14:54:31.178" v="594" actId="20577"/>
        <pc:sldMkLst>
          <pc:docMk/>
          <pc:sldMk cId="4042037757" sldId="4551"/>
        </pc:sldMkLst>
        <pc:spChg chg="mod">
          <ac:chgData name="Myung Ho Kim" userId="9694cfd42c244b92" providerId="LiveId" clId="{547D1722-F7E4-471A-89F0-962447B053C6}" dt="2022-07-28T14:54:31.178" v="594" actId="20577"/>
          <ac:spMkLst>
            <pc:docMk/>
            <pc:sldMk cId="4042037757" sldId="4551"/>
            <ac:spMk id="2" creationId="{330F2EEA-94EB-4A08-B877-2D49C595F181}"/>
          </ac:spMkLst>
        </pc:spChg>
      </pc:sldChg>
      <pc:sldChg chg="modSp mod">
        <pc:chgData name="Myung Ho Kim" userId="9694cfd42c244b92" providerId="LiveId" clId="{547D1722-F7E4-471A-89F0-962447B053C6}" dt="2022-08-01T14:59:07.782" v="682" actId="207"/>
        <pc:sldMkLst>
          <pc:docMk/>
          <pc:sldMk cId="845668663" sldId="4565"/>
        </pc:sldMkLst>
        <pc:spChg chg="mod">
          <ac:chgData name="Myung Ho Kim" userId="9694cfd42c244b92" providerId="LiveId" clId="{547D1722-F7E4-471A-89F0-962447B053C6}" dt="2022-08-01T14:59:07.782" v="682" actId="207"/>
          <ac:spMkLst>
            <pc:docMk/>
            <pc:sldMk cId="845668663" sldId="4565"/>
            <ac:spMk id="14" creationId="{B9941D89-AA63-4DBA-B38C-B71498BC3AF5}"/>
          </ac:spMkLst>
        </pc:spChg>
      </pc:sldChg>
      <pc:sldChg chg="modSp mod">
        <pc:chgData name="Myung Ho Kim" userId="9694cfd42c244b92" providerId="LiveId" clId="{547D1722-F7E4-471A-89F0-962447B053C6}" dt="2022-08-01T14:58:36.957" v="675" actId="207"/>
        <pc:sldMkLst>
          <pc:docMk/>
          <pc:sldMk cId="761223130" sldId="4566"/>
        </pc:sldMkLst>
        <pc:spChg chg="mod">
          <ac:chgData name="Myung Ho Kim" userId="9694cfd42c244b92" providerId="LiveId" clId="{547D1722-F7E4-471A-89F0-962447B053C6}" dt="2022-08-01T14:58:36.957" v="675" actId="207"/>
          <ac:spMkLst>
            <pc:docMk/>
            <pc:sldMk cId="761223130" sldId="4566"/>
            <ac:spMk id="14" creationId="{B9941D89-AA63-4DBA-B38C-B71498BC3AF5}"/>
          </ac:spMkLst>
        </pc:spChg>
      </pc:sldChg>
      <pc:sldChg chg="modSp mod">
        <pc:chgData name="Myung Ho Kim" userId="9694cfd42c244b92" providerId="LiveId" clId="{547D1722-F7E4-471A-89F0-962447B053C6}" dt="2022-08-01T14:58:28.593" v="673" actId="207"/>
        <pc:sldMkLst>
          <pc:docMk/>
          <pc:sldMk cId="264063575" sldId="4567"/>
        </pc:sldMkLst>
        <pc:spChg chg="mod">
          <ac:chgData name="Myung Ho Kim" userId="9694cfd42c244b92" providerId="LiveId" clId="{547D1722-F7E4-471A-89F0-962447B053C6}" dt="2022-08-01T14:58:28.593" v="673" actId="207"/>
          <ac:spMkLst>
            <pc:docMk/>
            <pc:sldMk cId="264063575" sldId="4567"/>
            <ac:spMk id="14" creationId="{B9941D89-AA63-4DBA-B38C-B71498BC3AF5}"/>
          </ac:spMkLst>
        </pc:spChg>
      </pc:sldChg>
      <pc:sldChg chg="modSp mod">
        <pc:chgData name="Myung Ho Kim" userId="9694cfd42c244b92" providerId="LiveId" clId="{547D1722-F7E4-471A-89F0-962447B053C6}" dt="2022-08-01T14:58:02.507" v="667" actId="207"/>
        <pc:sldMkLst>
          <pc:docMk/>
          <pc:sldMk cId="897403457" sldId="4568"/>
        </pc:sldMkLst>
        <pc:spChg chg="mod">
          <ac:chgData name="Myung Ho Kim" userId="9694cfd42c244b92" providerId="LiveId" clId="{547D1722-F7E4-471A-89F0-962447B053C6}" dt="2022-08-01T14:58:02.507" v="667" actId="207"/>
          <ac:spMkLst>
            <pc:docMk/>
            <pc:sldMk cId="897403457" sldId="4568"/>
            <ac:spMk id="14" creationId="{B9941D89-AA63-4DBA-B38C-B71498BC3AF5}"/>
          </ac:spMkLst>
        </pc:spChg>
      </pc:sldChg>
      <pc:sldChg chg="modSp mod">
        <pc:chgData name="Myung Ho Kim" userId="9694cfd42c244b92" providerId="LiveId" clId="{547D1722-F7E4-471A-89F0-962447B053C6}" dt="2022-08-01T14:57:54.298" v="665" actId="207"/>
        <pc:sldMkLst>
          <pc:docMk/>
          <pc:sldMk cId="1325707656" sldId="4569"/>
        </pc:sldMkLst>
        <pc:spChg chg="mod">
          <ac:chgData name="Myung Ho Kim" userId="9694cfd42c244b92" providerId="LiveId" clId="{547D1722-F7E4-471A-89F0-962447B053C6}" dt="2022-08-01T14:57:54.298" v="665" actId="207"/>
          <ac:spMkLst>
            <pc:docMk/>
            <pc:sldMk cId="1325707656" sldId="4569"/>
            <ac:spMk id="14" creationId="{B9941D89-AA63-4DBA-B38C-B71498BC3AF5}"/>
          </ac:spMkLst>
        </pc:spChg>
      </pc:sldChg>
      <pc:sldChg chg="modSp mod">
        <pc:chgData name="Myung Ho Kim" userId="9694cfd42c244b92" providerId="LiveId" clId="{547D1722-F7E4-471A-89F0-962447B053C6}" dt="2022-08-01T14:57:44.256" v="663" actId="6549"/>
        <pc:sldMkLst>
          <pc:docMk/>
          <pc:sldMk cId="887513521" sldId="4570"/>
        </pc:sldMkLst>
        <pc:spChg chg="mod">
          <ac:chgData name="Myung Ho Kim" userId="9694cfd42c244b92" providerId="LiveId" clId="{547D1722-F7E4-471A-89F0-962447B053C6}" dt="2022-08-01T14:57:44.256" v="663" actId="6549"/>
          <ac:spMkLst>
            <pc:docMk/>
            <pc:sldMk cId="887513521" sldId="4570"/>
            <ac:spMk id="14" creationId="{B9941D89-AA63-4DBA-B38C-B71498BC3AF5}"/>
          </ac:spMkLst>
        </pc:spChg>
      </pc:sldChg>
      <pc:sldChg chg="modSp mod">
        <pc:chgData name="Myung Ho Kim" userId="9694cfd42c244b92" providerId="LiveId" clId="{547D1722-F7E4-471A-89F0-962447B053C6}" dt="2022-08-01T14:57:32.214" v="658" actId="207"/>
        <pc:sldMkLst>
          <pc:docMk/>
          <pc:sldMk cId="3594784729" sldId="4571"/>
        </pc:sldMkLst>
        <pc:spChg chg="mod">
          <ac:chgData name="Myung Ho Kim" userId="9694cfd42c244b92" providerId="LiveId" clId="{547D1722-F7E4-471A-89F0-962447B053C6}" dt="2022-08-01T14:57:32.214" v="658" actId="207"/>
          <ac:spMkLst>
            <pc:docMk/>
            <pc:sldMk cId="3594784729" sldId="4571"/>
            <ac:spMk id="14" creationId="{B9941D89-AA63-4DBA-B38C-B71498BC3AF5}"/>
          </ac:spMkLst>
        </pc:spChg>
      </pc:sldChg>
      <pc:sldChg chg="modSp mod">
        <pc:chgData name="Myung Ho Kim" userId="9694cfd42c244b92" providerId="LiveId" clId="{547D1722-F7E4-471A-89F0-962447B053C6}" dt="2022-08-01T14:59:23.385" v="683" actId="207"/>
        <pc:sldMkLst>
          <pc:docMk/>
          <pc:sldMk cId="942174188" sldId="4572"/>
        </pc:sldMkLst>
        <pc:spChg chg="mod">
          <ac:chgData name="Myung Ho Kim" userId="9694cfd42c244b92" providerId="LiveId" clId="{547D1722-F7E4-471A-89F0-962447B053C6}" dt="2022-08-01T14:59:23.385" v="683" actId="207"/>
          <ac:spMkLst>
            <pc:docMk/>
            <pc:sldMk cId="942174188" sldId="4572"/>
            <ac:spMk id="14" creationId="{B9941D89-AA63-4DBA-B38C-B71498BC3AF5}"/>
          </ac:spMkLst>
        </pc:spChg>
      </pc:sldChg>
      <pc:sldChg chg="modSp mod">
        <pc:chgData name="Myung Ho Kim" userId="9694cfd42c244b92" providerId="LiveId" clId="{547D1722-F7E4-471A-89F0-962447B053C6}" dt="2022-08-01T14:57:13.674" v="655" actId="207"/>
        <pc:sldMkLst>
          <pc:docMk/>
          <pc:sldMk cId="2148114448" sldId="4573"/>
        </pc:sldMkLst>
        <pc:spChg chg="mod">
          <ac:chgData name="Myung Ho Kim" userId="9694cfd42c244b92" providerId="LiveId" clId="{547D1722-F7E4-471A-89F0-962447B053C6}" dt="2022-08-01T14:57:13.674" v="655" actId="207"/>
          <ac:spMkLst>
            <pc:docMk/>
            <pc:sldMk cId="2148114448" sldId="4573"/>
            <ac:spMk id="14" creationId="{B9941D89-AA63-4DBA-B38C-B71498BC3AF5}"/>
          </ac:spMkLst>
        </pc:spChg>
      </pc:sldChg>
      <pc:sldChg chg="add del setBg">
        <pc:chgData name="Myung Ho Kim" userId="9694cfd42c244b92" providerId="LiveId" clId="{547D1722-F7E4-471A-89F0-962447B053C6}" dt="2022-07-28T13:52:25.582" v="98"/>
        <pc:sldMkLst>
          <pc:docMk/>
          <pc:sldMk cId="1502774243" sldId="4575"/>
        </pc:sldMkLst>
      </pc:sldChg>
      <pc:sldChg chg="modSp add mod">
        <pc:chgData name="Myung Ho Kim" userId="9694cfd42c244b92" providerId="LiveId" clId="{547D1722-F7E4-471A-89F0-962447B053C6}" dt="2022-07-28T13:52:35.453" v="124"/>
        <pc:sldMkLst>
          <pc:docMk/>
          <pc:sldMk cId="2314428110" sldId="4575"/>
        </pc:sldMkLst>
        <pc:spChg chg="mod">
          <ac:chgData name="Myung Ho Kim" userId="9694cfd42c244b92" providerId="LiveId" clId="{547D1722-F7E4-471A-89F0-962447B053C6}" dt="2022-07-28T13:52:35.453" v="124"/>
          <ac:spMkLst>
            <pc:docMk/>
            <pc:sldMk cId="2314428110" sldId="4575"/>
            <ac:spMk id="2" creationId="{45057A2D-5909-426D-80EC-0717815DF01D}"/>
          </ac:spMkLst>
        </pc:spChg>
      </pc:sldChg>
      <pc:sldChg chg="add del">
        <pc:chgData name="Myung Ho Kim" userId="9694cfd42c244b92" providerId="LiveId" clId="{547D1722-F7E4-471A-89F0-962447B053C6}" dt="2022-07-28T13:59:08.446" v="205"/>
        <pc:sldMkLst>
          <pc:docMk/>
          <pc:sldMk cId="1021151210" sldId="4576"/>
        </pc:sldMkLst>
      </pc:sldChg>
      <pc:sldChg chg="modSp add del mod">
        <pc:chgData name="Myung Ho Kim" userId="9694cfd42c244b92" providerId="LiveId" clId="{547D1722-F7E4-471A-89F0-962447B053C6}" dt="2022-07-28T14:07:50.330" v="533" actId="47"/>
        <pc:sldMkLst>
          <pc:docMk/>
          <pc:sldMk cId="2180001830" sldId="4576"/>
        </pc:sldMkLst>
        <pc:spChg chg="mod">
          <ac:chgData name="Myung Ho Kim" userId="9694cfd42c244b92" providerId="LiveId" clId="{547D1722-F7E4-471A-89F0-962447B053C6}" dt="2022-07-28T14:03:31.163" v="279"/>
          <ac:spMkLst>
            <pc:docMk/>
            <pc:sldMk cId="2180001830" sldId="4576"/>
            <ac:spMk id="2" creationId="{330F2EEA-94EB-4A08-B877-2D49C595F181}"/>
          </ac:spMkLst>
        </pc:spChg>
      </pc:sldChg>
      <pc:sldChg chg="addSp delSp modSp add mod setBg modNotes">
        <pc:chgData name="Myung Ho Kim" userId="9694cfd42c244b92" providerId="LiveId" clId="{547D1722-F7E4-471A-89F0-962447B053C6}" dt="2022-07-29T14:19:38.855" v="654" actId="20577"/>
        <pc:sldMkLst>
          <pc:docMk/>
          <pc:sldMk cId="1790052091" sldId="4577"/>
        </pc:sldMkLst>
        <pc:spChg chg="add del mod">
          <ac:chgData name="Myung Ho Kim" userId="9694cfd42c244b92" providerId="LiveId" clId="{547D1722-F7E4-471A-89F0-962447B053C6}" dt="2022-07-28T14:07:32.300" v="524" actId="478"/>
          <ac:spMkLst>
            <pc:docMk/>
            <pc:sldMk cId="1790052091" sldId="4577"/>
            <ac:spMk id="3" creationId="{8B986FC1-545A-B977-A8D0-F997A2D5AC4B}"/>
          </ac:spMkLst>
        </pc:spChg>
        <pc:spChg chg="add mod">
          <ac:chgData name="Myung Ho Kim" userId="9694cfd42c244b92" providerId="LiveId" clId="{547D1722-F7E4-471A-89F0-962447B053C6}" dt="2022-07-29T14:19:38.855" v="654" actId="20577"/>
          <ac:spMkLst>
            <pc:docMk/>
            <pc:sldMk cId="1790052091" sldId="4577"/>
            <ac:spMk id="14" creationId="{6B02D0D8-AC1F-28FA-C4CA-E9291A82992E}"/>
          </ac:spMkLst>
        </pc:spChg>
        <pc:spChg chg="del">
          <ac:chgData name="Myung Ho Kim" userId="9694cfd42c244b92" providerId="LiveId" clId="{547D1722-F7E4-471A-89F0-962447B053C6}" dt="2022-07-28T14:07:23.539" v="523" actId="478"/>
          <ac:spMkLst>
            <pc:docMk/>
            <pc:sldMk cId="1790052091" sldId="4577"/>
            <ac:spMk id="582" creationId="{00000000-0000-0000-0000-000000000000}"/>
          </ac:spMkLst>
        </pc:spChg>
        <pc:spChg chg="del">
          <ac:chgData name="Myung Ho Kim" userId="9694cfd42c244b92" providerId="LiveId" clId="{547D1722-F7E4-471A-89F0-962447B053C6}" dt="2022-07-28T14:07:23.539" v="523" actId="478"/>
          <ac:spMkLst>
            <pc:docMk/>
            <pc:sldMk cId="1790052091" sldId="4577"/>
            <ac:spMk id="583" creationId="{00000000-0000-0000-0000-000000000000}"/>
          </ac:spMkLst>
        </pc:spChg>
        <pc:spChg chg="del">
          <ac:chgData name="Myung Ho Kim" userId="9694cfd42c244b92" providerId="LiveId" clId="{547D1722-F7E4-471A-89F0-962447B053C6}" dt="2022-07-28T14:07:23.539" v="523" actId="478"/>
          <ac:spMkLst>
            <pc:docMk/>
            <pc:sldMk cId="1790052091" sldId="4577"/>
            <ac:spMk id="584" creationId="{00000000-0000-0000-0000-000000000000}"/>
          </ac:spMkLst>
        </pc:spChg>
        <pc:spChg chg="del">
          <ac:chgData name="Myung Ho Kim" userId="9694cfd42c244b92" providerId="LiveId" clId="{547D1722-F7E4-471A-89F0-962447B053C6}" dt="2022-07-28T14:07:23.539" v="523" actId="478"/>
          <ac:spMkLst>
            <pc:docMk/>
            <pc:sldMk cId="1790052091" sldId="4577"/>
            <ac:spMk id="585" creationId="{00000000-0000-0000-0000-000000000000}"/>
          </ac:spMkLst>
        </pc:spChg>
      </pc:sldChg>
      <pc:sldMasterChg chg="delSldLayout">
        <pc:chgData name="Myung Ho Kim" userId="9694cfd42c244b92" providerId="LiveId" clId="{547D1722-F7E4-471A-89F0-962447B053C6}" dt="2022-07-28T13:52:36.626" v="125" actId="47"/>
        <pc:sldMasterMkLst>
          <pc:docMk/>
          <pc:sldMasterMk cId="705922771" sldId="2147483786"/>
        </pc:sldMasterMkLst>
        <pc:sldLayoutChg chg="del">
          <pc:chgData name="Myung Ho Kim" userId="9694cfd42c244b92" providerId="LiveId" clId="{547D1722-F7E4-471A-89F0-962447B053C6}" dt="2022-07-28T13:52:36.626" v="125" actId="47"/>
          <pc:sldLayoutMkLst>
            <pc:docMk/>
            <pc:sldMasterMk cId="705922771" sldId="2147483786"/>
            <pc:sldLayoutMk cId="3615887440" sldId="2147483787"/>
          </pc:sldLayoutMkLst>
        </pc:sldLayoutChg>
      </pc:sldMasterChg>
    </pc:docChg>
  </pc:docChgLst>
  <pc:docChgLst>
    <pc:chgData name="Myung Ho Kim" userId="9694cfd42c244b92" providerId="LiveId" clId="{10A4ACF0-5969-428B-BBF4-98267F33C6CC}"/>
    <pc:docChg chg="undo custSel addSld delSld modSld sldOrd">
      <pc:chgData name="Myung Ho Kim" userId="9694cfd42c244b92" providerId="LiveId" clId="{10A4ACF0-5969-428B-BBF4-98267F33C6CC}" dt="2022-07-27T09:53:45.598" v="1881" actId="14100"/>
      <pc:docMkLst>
        <pc:docMk/>
      </pc:docMkLst>
      <pc:sldChg chg="modSp mod modNotes">
        <pc:chgData name="Myung Ho Kim" userId="9694cfd42c244b92" providerId="LiveId" clId="{10A4ACF0-5969-428B-BBF4-98267F33C6CC}" dt="2022-07-27T06:44:12.123" v="1287"/>
        <pc:sldMkLst>
          <pc:docMk/>
          <pc:sldMk cId="1963681475" sldId="4244"/>
        </pc:sldMkLst>
        <pc:spChg chg="mod">
          <ac:chgData name="Myung Ho Kim" userId="9694cfd42c244b92" providerId="LiveId" clId="{10A4ACF0-5969-428B-BBF4-98267F33C6CC}" dt="2022-07-27T06:42:23.547" v="1281"/>
          <ac:spMkLst>
            <pc:docMk/>
            <pc:sldMk cId="1963681475" sldId="4244"/>
            <ac:spMk id="3" creationId="{A57594E2-442D-48BF-A8DE-79346D0D7875}"/>
          </ac:spMkLst>
        </pc:spChg>
      </pc:sldChg>
      <pc:sldChg chg="modNotes">
        <pc:chgData name="Myung Ho Kim" userId="9694cfd42c244b92" providerId="LiveId" clId="{10A4ACF0-5969-428B-BBF4-98267F33C6CC}" dt="2022-07-27T06:42:23.547" v="1281"/>
        <pc:sldMkLst>
          <pc:docMk/>
          <pc:sldMk cId="137841839" sldId="4260"/>
        </pc:sldMkLst>
      </pc:sldChg>
      <pc:sldChg chg="modSp">
        <pc:chgData name="Myung Ho Kim" userId="9694cfd42c244b92" providerId="LiveId" clId="{10A4ACF0-5969-428B-BBF4-98267F33C6CC}" dt="2022-07-27T06:42:23.547" v="1281"/>
        <pc:sldMkLst>
          <pc:docMk/>
          <pc:sldMk cId="3839525887" sldId="4262"/>
        </pc:sldMkLst>
        <pc:spChg chg="mod">
          <ac:chgData name="Myung Ho Kim" userId="9694cfd42c244b92" providerId="LiveId" clId="{10A4ACF0-5969-428B-BBF4-98267F33C6CC}" dt="2022-07-27T06:42:23.547" v="1281"/>
          <ac:spMkLst>
            <pc:docMk/>
            <pc:sldMk cId="3839525887" sldId="4262"/>
            <ac:spMk id="2" creationId="{45057A2D-5909-426D-80EC-0717815DF01D}"/>
          </ac:spMkLst>
        </pc:spChg>
      </pc:sldChg>
      <pc:sldChg chg="modSp mod ord modNotesTx">
        <pc:chgData name="Myung Ho Kim" userId="9694cfd42c244b92" providerId="LiveId" clId="{10A4ACF0-5969-428B-BBF4-98267F33C6CC}" dt="2022-07-27T06:42:23.547" v="1281"/>
        <pc:sldMkLst>
          <pc:docMk/>
          <pc:sldMk cId="3225437124" sldId="4265"/>
        </pc:sldMkLst>
        <pc:spChg chg="mod">
          <ac:chgData name="Myung Ho Kim" userId="9694cfd42c244b92" providerId="LiveId" clId="{10A4ACF0-5969-428B-BBF4-98267F33C6CC}" dt="2022-07-27T06:42:23.547" v="1281"/>
          <ac:spMkLst>
            <pc:docMk/>
            <pc:sldMk cId="3225437124" sldId="4265"/>
            <ac:spMk id="10" creationId="{DBE73F6A-40B4-486E-A1A5-79249425D4B3}"/>
          </ac:spMkLst>
        </pc:spChg>
      </pc:sldChg>
      <pc:sldChg chg="modSp mod modNotes">
        <pc:chgData name="Myung Ho Kim" userId="9694cfd42c244b92" providerId="LiveId" clId="{10A4ACF0-5969-428B-BBF4-98267F33C6CC}" dt="2022-07-27T06:51:13.727" v="1635"/>
        <pc:sldMkLst>
          <pc:docMk/>
          <pc:sldMk cId="1300965652" sldId="4266"/>
        </pc:sldMkLst>
        <pc:spChg chg="mod">
          <ac:chgData name="Myung Ho Kim" userId="9694cfd42c244b92" providerId="LiveId" clId="{10A4ACF0-5969-428B-BBF4-98267F33C6CC}" dt="2022-07-27T06:51:13.727" v="1635"/>
          <ac:spMkLst>
            <pc:docMk/>
            <pc:sldMk cId="1300965652" sldId="4266"/>
            <ac:spMk id="10" creationId="{DBE73F6A-40B4-486E-A1A5-79249425D4B3}"/>
          </ac:spMkLst>
        </pc:spChg>
      </pc:sldChg>
      <pc:sldChg chg="modSp">
        <pc:chgData name="Myung Ho Kim" userId="9694cfd42c244b92" providerId="LiveId" clId="{10A4ACF0-5969-428B-BBF4-98267F33C6CC}" dt="2022-07-27T06:42:23.547" v="1281"/>
        <pc:sldMkLst>
          <pc:docMk/>
          <pc:sldMk cId="622290093" sldId="4292"/>
        </pc:sldMkLst>
        <pc:spChg chg="mod">
          <ac:chgData name="Myung Ho Kim" userId="9694cfd42c244b92" providerId="LiveId" clId="{10A4ACF0-5969-428B-BBF4-98267F33C6CC}" dt="2022-07-27T06:42:23.547" v="1281"/>
          <ac:spMkLst>
            <pc:docMk/>
            <pc:sldMk cId="622290093" sldId="4292"/>
            <ac:spMk id="2" creationId="{E262663D-45B3-4649-8561-CAC89595894A}"/>
          </ac:spMkLst>
        </pc:spChg>
      </pc:sldChg>
      <pc:sldChg chg="modSp mod modNotes">
        <pc:chgData name="Myung Ho Kim" userId="9694cfd42c244b92" providerId="LiveId" clId="{10A4ACF0-5969-428B-BBF4-98267F33C6CC}" dt="2022-07-27T06:51:35.010" v="1640" actId="6549"/>
        <pc:sldMkLst>
          <pc:docMk/>
          <pc:sldMk cId="1099524070" sldId="4294"/>
        </pc:sldMkLst>
        <pc:spChg chg="mod">
          <ac:chgData name="Myung Ho Kim" userId="9694cfd42c244b92" providerId="LiveId" clId="{10A4ACF0-5969-428B-BBF4-98267F33C6CC}" dt="2022-07-27T06:51:35.010" v="1640" actId="6549"/>
          <ac:spMkLst>
            <pc:docMk/>
            <pc:sldMk cId="1099524070" sldId="4294"/>
            <ac:spMk id="2" creationId="{E262663D-45B3-4649-8561-CAC89595894A}"/>
          </ac:spMkLst>
        </pc:spChg>
        <pc:spChg chg="mod">
          <ac:chgData name="Myung Ho Kim" userId="9694cfd42c244b92" providerId="LiveId" clId="{10A4ACF0-5969-428B-BBF4-98267F33C6CC}" dt="2022-07-27T06:42:23.547" v="1281"/>
          <ac:spMkLst>
            <pc:docMk/>
            <pc:sldMk cId="1099524070" sldId="4294"/>
            <ac:spMk id="27" creationId="{7C6D8F51-1C38-4918-8B5A-976698498415}"/>
          </ac:spMkLst>
        </pc:spChg>
      </pc:sldChg>
      <pc:sldChg chg="modSp mod">
        <pc:chgData name="Myung Ho Kim" userId="9694cfd42c244b92" providerId="LiveId" clId="{10A4ACF0-5969-428B-BBF4-98267F33C6CC}" dt="2022-07-27T09:53:45.598" v="1881" actId="14100"/>
        <pc:sldMkLst>
          <pc:docMk/>
          <pc:sldMk cId="3698541661" sldId="4297"/>
        </pc:sldMkLst>
        <pc:spChg chg="mod">
          <ac:chgData name="Myung Ho Kim" userId="9694cfd42c244b92" providerId="LiveId" clId="{10A4ACF0-5969-428B-BBF4-98267F33C6CC}" dt="2022-07-27T09:53:45.598" v="1881" actId="14100"/>
          <ac:spMkLst>
            <pc:docMk/>
            <pc:sldMk cId="3698541661" sldId="4297"/>
            <ac:spMk id="28" creationId="{1370125B-F493-4C59-8066-C3F413B280BC}"/>
          </ac:spMkLst>
        </pc:spChg>
      </pc:sldChg>
      <pc:sldChg chg="modSp mod modNotes">
        <pc:chgData name="Myung Ho Kim" userId="9694cfd42c244b92" providerId="LiveId" clId="{10A4ACF0-5969-428B-BBF4-98267F33C6CC}" dt="2022-07-27T09:51:39.878" v="1867" actId="20577"/>
        <pc:sldMkLst>
          <pc:docMk/>
          <pc:sldMk cId="3327464019" sldId="4299"/>
        </pc:sldMkLst>
        <pc:spChg chg="mod">
          <ac:chgData name="Myung Ho Kim" userId="9694cfd42c244b92" providerId="LiveId" clId="{10A4ACF0-5969-428B-BBF4-98267F33C6CC}" dt="2022-07-27T09:51:39.878" v="1867" actId="20577"/>
          <ac:spMkLst>
            <pc:docMk/>
            <pc:sldMk cId="3327464019" sldId="4299"/>
            <ac:spMk id="28" creationId="{1370125B-F493-4C59-8066-C3F413B280BC}"/>
          </ac:spMkLst>
        </pc:spChg>
      </pc:sldChg>
      <pc:sldChg chg="del">
        <pc:chgData name="Myung Ho Kim" userId="9694cfd42c244b92" providerId="LiveId" clId="{10A4ACF0-5969-428B-BBF4-98267F33C6CC}" dt="2022-07-27T06:43:21.327" v="1282" actId="47"/>
        <pc:sldMkLst>
          <pc:docMk/>
          <pc:sldMk cId="2561102116" sldId="4300"/>
        </pc:sldMkLst>
      </pc:sldChg>
      <pc:sldChg chg="del">
        <pc:chgData name="Myung Ho Kim" userId="9694cfd42c244b92" providerId="LiveId" clId="{10A4ACF0-5969-428B-BBF4-98267F33C6CC}" dt="2022-07-27T06:43:21.327" v="1282" actId="47"/>
        <pc:sldMkLst>
          <pc:docMk/>
          <pc:sldMk cId="457787753" sldId="4301"/>
        </pc:sldMkLst>
      </pc:sldChg>
      <pc:sldChg chg="del">
        <pc:chgData name="Myung Ho Kim" userId="9694cfd42c244b92" providerId="LiveId" clId="{10A4ACF0-5969-428B-BBF4-98267F33C6CC}" dt="2022-07-27T06:43:21.327" v="1282" actId="47"/>
        <pc:sldMkLst>
          <pc:docMk/>
          <pc:sldMk cId="718016318" sldId="4303"/>
        </pc:sldMkLst>
      </pc:sldChg>
      <pc:sldChg chg="del">
        <pc:chgData name="Myung Ho Kim" userId="9694cfd42c244b92" providerId="LiveId" clId="{10A4ACF0-5969-428B-BBF4-98267F33C6CC}" dt="2022-07-27T06:43:32.055" v="1283" actId="2696"/>
        <pc:sldMkLst>
          <pc:docMk/>
          <pc:sldMk cId="4015673291" sldId="4338"/>
        </pc:sldMkLst>
      </pc:sldChg>
      <pc:sldChg chg="del">
        <pc:chgData name="Myung Ho Kim" userId="9694cfd42c244b92" providerId="LiveId" clId="{10A4ACF0-5969-428B-BBF4-98267F33C6CC}" dt="2022-07-27T06:43:32.055" v="1283" actId="2696"/>
        <pc:sldMkLst>
          <pc:docMk/>
          <pc:sldMk cId="4119087776" sldId="4339"/>
        </pc:sldMkLst>
      </pc:sldChg>
      <pc:sldChg chg="del">
        <pc:chgData name="Myung Ho Kim" userId="9694cfd42c244b92" providerId="LiveId" clId="{10A4ACF0-5969-428B-BBF4-98267F33C6CC}" dt="2022-07-27T06:43:32.055" v="1283" actId="2696"/>
        <pc:sldMkLst>
          <pc:docMk/>
          <pc:sldMk cId="4214486160" sldId="4343"/>
        </pc:sldMkLst>
      </pc:sldChg>
      <pc:sldChg chg="modSp mod modNotes">
        <pc:chgData name="Myung Ho Kim" userId="9694cfd42c244b92" providerId="LiveId" clId="{10A4ACF0-5969-428B-BBF4-98267F33C6CC}" dt="2022-07-27T07:00:54.041" v="1641" actId="6549"/>
        <pc:sldMkLst>
          <pc:docMk/>
          <pc:sldMk cId="2349505544" sldId="4344"/>
        </pc:sldMkLst>
        <pc:spChg chg="mod">
          <ac:chgData name="Myung Ho Kim" userId="9694cfd42c244b92" providerId="LiveId" clId="{10A4ACF0-5969-428B-BBF4-98267F33C6CC}" dt="2022-07-27T07:00:54.041" v="1641" actId="6549"/>
          <ac:spMkLst>
            <pc:docMk/>
            <pc:sldMk cId="2349505544" sldId="4344"/>
            <ac:spMk id="2" creationId="{330F2EEA-94EB-4A08-B877-2D49C595F181}"/>
          </ac:spMkLst>
        </pc:spChg>
        <pc:spChg chg="mod">
          <ac:chgData name="Myung Ho Kim" userId="9694cfd42c244b92" providerId="LiveId" clId="{10A4ACF0-5969-428B-BBF4-98267F33C6CC}" dt="2022-07-27T06:44:26.701" v="1306" actId="20577"/>
          <ac:spMkLst>
            <pc:docMk/>
            <pc:sldMk cId="2349505544" sldId="4344"/>
            <ac:spMk id="6" creationId="{E7CEE39D-986C-4503-BEE5-328A9993D856}"/>
          </ac:spMkLst>
        </pc:spChg>
      </pc:sldChg>
      <pc:sldChg chg="modSp mod">
        <pc:chgData name="Myung Ho Kim" userId="9694cfd42c244b92" providerId="LiveId" clId="{10A4ACF0-5969-428B-BBF4-98267F33C6CC}" dt="2022-07-27T09:41:26.446" v="1680" actId="6549"/>
        <pc:sldMkLst>
          <pc:docMk/>
          <pc:sldMk cId="970191967" sldId="4345"/>
        </pc:sldMkLst>
        <pc:spChg chg="mod">
          <ac:chgData name="Myung Ho Kim" userId="9694cfd42c244b92" providerId="LiveId" clId="{10A4ACF0-5969-428B-BBF4-98267F33C6CC}" dt="2022-07-27T09:41:26.446" v="1680" actId="6549"/>
          <ac:spMkLst>
            <pc:docMk/>
            <pc:sldMk cId="970191967" sldId="4345"/>
            <ac:spMk id="2" creationId="{E262663D-45B3-4649-8561-CAC89595894A}"/>
          </ac:spMkLst>
        </pc:spChg>
      </pc:sldChg>
      <pc:sldChg chg="del">
        <pc:chgData name="Myung Ho Kim" userId="9694cfd42c244b92" providerId="LiveId" clId="{10A4ACF0-5969-428B-BBF4-98267F33C6CC}" dt="2022-07-27T06:43:47.456" v="1284" actId="2696"/>
        <pc:sldMkLst>
          <pc:docMk/>
          <pc:sldMk cId="1186373512" sldId="4346"/>
        </pc:sldMkLst>
      </pc:sldChg>
      <pc:sldChg chg="del">
        <pc:chgData name="Myung Ho Kim" userId="9694cfd42c244b92" providerId="LiveId" clId="{10A4ACF0-5969-428B-BBF4-98267F33C6CC}" dt="2022-07-27T06:43:47.456" v="1284" actId="2696"/>
        <pc:sldMkLst>
          <pc:docMk/>
          <pc:sldMk cId="3798470421" sldId="4347"/>
        </pc:sldMkLst>
      </pc:sldChg>
      <pc:sldChg chg="del">
        <pc:chgData name="Myung Ho Kim" userId="9694cfd42c244b92" providerId="LiveId" clId="{10A4ACF0-5969-428B-BBF4-98267F33C6CC}" dt="2022-07-27T06:43:47.456" v="1284" actId="2696"/>
        <pc:sldMkLst>
          <pc:docMk/>
          <pc:sldMk cId="3020480649" sldId="4348"/>
        </pc:sldMkLst>
      </pc:sldChg>
      <pc:sldChg chg="modNotes">
        <pc:chgData name="Myung Ho Kim" userId="9694cfd42c244b92" providerId="LiveId" clId="{10A4ACF0-5969-428B-BBF4-98267F33C6CC}" dt="2022-07-27T06:42:23.547" v="1281"/>
        <pc:sldMkLst>
          <pc:docMk/>
          <pc:sldMk cId="3555398594" sldId="4457"/>
        </pc:sldMkLst>
      </pc:sldChg>
      <pc:sldChg chg="modSp mod">
        <pc:chgData name="Myung Ho Kim" userId="9694cfd42c244b92" providerId="LiveId" clId="{10A4ACF0-5969-428B-BBF4-98267F33C6CC}" dt="2022-07-27T09:52:36.166" v="1879" actId="14100"/>
        <pc:sldMkLst>
          <pc:docMk/>
          <pc:sldMk cId="630764616" sldId="4458"/>
        </pc:sldMkLst>
        <pc:spChg chg="mod">
          <ac:chgData name="Myung Ho Kim" userId="9694cfd42c244b92" providerId="LiveId" clId="{10A4ACF0-5969-428B-BBF4-98267F33C6CC}" dt="2022-07-27T09:52:36.166" v="1879" actId="14100"/>
          <ac:spMkLst>
            <pc:docMk/>
            <pc:sldMk cId="630764616" sldId="4458"/>
            <ac:spMk id="12" creationId="{1D85F243-3DEC-4740-9728-ACC740D25E5A}"/>
          </ac:spMkLst>
        </pc:spChg>
      </pc:sldChg>
      <pc:sldChg chg="del">
        <pc:chgData name="Myung Ho Kim" userId="9694cfd42c244b92" providerId="LiveId" clId="{10A4ACF0-5969-428B-BBF4-98267F33C6CC}" dt="2022-07-27T06:43:47.456" v="1284" actId="2696"/>
        <pc:sldMkLst>
          <pc:docMk/>
          <pc:sldMk cId="1216957292" sldId="4459"/>
        </pc:sldMkLst>
      </pc:sldChg>
      <pc:sldChg chg="modSp del">
        <pc:chgData name="Myung Ho Kim" userId="9694cfd42c244b92" providerId="LiveId" clId="{10A4ACF0-5969-428B-BBF4-98267F33C6CC}" dt="2022-07-27T06:44:42.144" v="1308" actId="2696"/>
        <pc:sldMkLst>
          <pc:docMk/>
          <pc:sldMk cId="1298629666" sldId="4462"/>
        </pc:sldMkLst>
        <pc:spChg chg="mod">
          <ac:chgData name="Myung Ho Kim" userId="9694cfd42c244b92" providerId="LiveId" clId="{10A4ACF0-5969-428B-BBF4-98267F33C6CC}" dt="2022-07-27T06:44:12.123" v="1287"/>
          <ac:spMkLst>
            <pc:docMk/>
            <pc:sldMk cId="1298629666" sldId="4462"/>
            <ac:spMk id="2" creationId="{B9AB1E34-0059-4884-8B66-9015812542CD}"/>
          </ac:spMkLst>
        </pc:spChg>
      </pc:sldChg>
      <pc:sldChg chg="modSp mod">
        <pc:chgData name="Myung Ho Kim" userId="9694cfd42c244b92" providerId="LiveId" clId="{10A4ACF0-5969-428B-BBF4-98267F33C6CC}" dt="2022-07-27T06:46:38.295" v="1419" actId="20577"/>
        <pc:sldMkLst>
          <pc:docMk/>
          <pc:sldMk cId="1711909798" sldId="4473"/>
        </pc:sldMkLst>
        <pc:spChg chg="mod">
          <ac:chgData name="Myung Ho Kim" userId="9694cfd42c244b92" providerId="LiveId" clId="{10A4ACF0-5969-428B-BBF4-98267F33C6CC}" dt="2022-07-27T06:46:38.295" v="1419" actId="20577"/>
          <ac:spMkLst>
            <pc:docMk/>
            <pc:sldMk cId="1711909798" sldId="4473"/>
            <ac:spMk id="2" creationId="{330F2EEA-94EB-4A08-B877-2D49C595F181}"/>
          </ac:spMkLst>
        </pc:spChg>
        <pc:spChg chg="mod">
          <ac:chgData name="Myung Ho Kim" userId="9694cfd42c244b92" providerId="LiveId" clId="{10A4ACF0-5969-428B-BBF4-98267F33C6CC}" dt="2022-07-27T06:44:58.643" v="1327" actId="20577"/>
          <ac:spMkLst>
            <pc:docMk/>
            <pc:sldMk cId="1711909798" sldId="4473"/>
            <ac:spMk id="6" creationId="{E7CEE39D-986C-4503-BEE5-328A9993D856}"/>
          </ac:spMkLst>
        </pc:spChg>
      </pc:sldChg>
      <pc:sldChg chg="del">
        <pc:chgData name="Myung Ho Kim" userId="9694cfd42c244b92" providerId="LiveId" clId="{10A4ACF0-5969-428B-BBF4-98267F33C6CC}" dt="2022-07-27T06:46:15.382" v="1405" actId="47"/>
        <pc:sldMkLst>
          <pc:docMk/>
          <pc:sldMk cId="2459492064" sldId="4474"/>
        </pc:sldMkLst>
      </pc:sldChg>
      <pc:sldChg chg="del">
        <pc:chgData name="Myung Ho Kim" userId="9694cfd42c244b92" providerId="LiveId" clId="{10A4ACF0-5969-428B-BBF4-98267F33C6CC}" dt="2022-07-27T06:46:15.382" v="1405" actId="47"/>
        <pc:sldMkLst>
          <pc:docMk/>
          <pc:sldMk cId="1122035717" sldId="4475"/>
        </pc:sldMkLst>
      </pc:sldChg>
      <pc:sldChg chg="del">
        <pc:chgData name="Myung Ho Kim" userId="9694cfd42c244b92" providerId="LiveId" clId="{10A4ACF0-5969-428B-BBF4-98267F33C6CC}" dt="2022-07-27T06:46:15.382" v="1405" actId="47"/>
        <pc:sldMkLst>
          <pc:docMk/>
          <pc:sldMk cId="1619630725" sldId="4476"/>
        </pc:sldMkLst>
      </pc:sldChg>
      <pc:sldChg chg="del">
        <pc:chgData name="Myung Ho Kim" userId="9694cfd42c244b92" providerId="LiveId" clId="{10A4ACF0-5969-428B-BBF4-98267F33C6CC}" dt="2022-07-27T06:46:15.382" v="1405" actId="47"/>
        <pc:sldMkLst>
          <pc:docMk/>
          <pc:sldMk cId="290985099" sldId="4477"/>
        </pc:sldMkLst>
      </pc:sldChg>
      <pc:sldChg chg="del">
        <pc:chgData name="Myung Ho Kim" userId="9694cfd42c244b92" providerId="LiveId" clId="{10A4ACF0-5969-428B-BBF4-98267F33C6CC}" dt="2022-07-27T06:46:29.390" v="1406" actId="2696"/>
        <pc:sldMkLst>
          <pc:docMk/>
          <pc:sldMk cId="3598336858" sldId="4483"/>
        </pc:sldMkLst>
      </pc:sldChg>
      <pc:sldChg chg="del">
        <pc:chgData name="Myung Ho Kim" userId="9694cfd42c244b92" providerId="LiveId" clId="{10A4ACF0-5969-428B-BBF4-98267F33C6CC}" dt="2022-07-27T06:46:15.382" v="1405" actId="47"/>
        <pc:sldMkLst>
          <pc:docMk/>
          <pc:sldMk cId="879099697" sldId="4484"/>
        </pc:sldMkLst>
      </pc:sldChg>
      <pc:sldChg chg="del">
        <pc:chgData name="Myung Ho Kim" userId="9694cfd42c244b92" providerId="LiveId" clId="{10A4ACF0-5969-428B-BBF4-98267F33C6CC}" dt="2022-07-27T06:46:29.390" v="1406" actId="2696"/>
        <pc:sldMkLst>
          <pc:docMk/>
          <pc:sldMk cId="2617872557" sldId="4485"/>
        </pc:sldMkLst>
      </pc:sldChg>
      <pc:sldChg chg="del">
        <pc:chgData name="Myung Ho Kim" userId="9694cfd42c244b92" providerId="LiveId" clId="{10A4ACF0-5969-428B-BBF4-98267F33C6CC}" dt="2022-07-27T06:46:29.390" v="1406" actId="2696"/>
        <pc:sldMkLst>
          <pc:docMk/>
          <pc:sldMk cId="2054336393" sldId="4486"/>
        </pc:sldMkLst>
      </pc:sldChg>
      <pc:sldChg chg="del">
        <pc:chgData name="Myung Ho Kim" userId="9694cfd42c244b92" providerId="LiveId" clId="{10A4ACF0-5969-428B-BBF4-98267F33C6CC}" dt="2022-07-27T06:46:29.390" v="1406" actId="2696"/>
        <pc:sldMkLst>
          <pc:docMk/>
          <pc:sldMk cId="1132877041" sldId="4491"/>
        </pc:sldMkLst>
      </pc:sldChg>
      <pc:sldChg chg="modSp mod modNotes">
        <pc:chgData name="Myung Ho Kim" userId="9694cfd42c244b92" providerId="LiveId" clId="{10A4ACF0-5969-428B-BBF4-98267F33C6CC}" dt="2022-07-27T09:50:17.017" v="1773"/>
        <pc:sldMkLst>
          <pc:docMk/>
          <pc:sldMk cId="2034153951" sldId="4513"/>
        </pc:sldMkLst>
        <pc:spChg chg="mod">
          <ac:chgData name="Myung Ho Kim" userId="9694cfd42c244b92" providerId="LiveId" clId="{10A4ACF0-5969-428B-BBF4-98267F33C6CC}" dt="2022-07-27T08:12:42.204" v="1674" actId="20577"/>
          <ac:spMkLst>
            <pc:docMk/>
            <pc:sldMk cId="2034153951" sldId="4513"/>
            <ac:spMk id="2" creationId="{330F2EEA-94EB-4A08-B877-2D49C595F181}"/>
          </ac:spMkLst>
        </pc:spChg>
        <pc:spChg chg="mod">
          <ac:chgData name="Myung Ho Kim" userId="9694cfd42c244b92" providerId="LiveId" clId="{10A4ACF0-5969-428B-BBF4-98267F33C6CC}" dt="2022-07-27T06:48:13.581" v="1556"/>
          <ac:spMkLst>
            <pc:docMk/>
            <pc:sldMk cId="2034153951" sldId="4513"/>
            <ac:spMk id="6" creationId="{E7CEE39D-986C-4503-BEE5-328A9993D856}"/>
          </ac:spMkLst>
        </pc:spChg>
      </pc:sldChg>
      <pc:sldChg chg="del">
        <pc:chgData name="Myung Ho Kim" userId="9694cfd42c244b92" providerId="LiveId" clId="{10A4ACF0-5969-428B-BBF4-98267F33C6CC}" dt="2022-07-27T06:48:37.260" v="1557" actId="47"/>
        <pc:sldMkLst>
          <pc:docMk/>
          <pc:sldMk cId="1994135232" sldId="4514"/>
        </pc:sldMkLst>
      </pc:sldChg>
      <pc:sldChg chg="del">
        <pc:chgData name="Myung Ho Kim" userId="9694cfd42c244b92" providerId="LiveId" clId="{10A4ACF0-5969-428B-BBF4-98267F33C6CC}" dt="2022-07-27T06:48:37.260" v="1557" actId="47"/>
        <pc:sldMkLst>
          <pc:docMk/>
          <pc:sldMk cId="2890717927" sldId="4515"/>
        </pc:sldMkLst>
      </pc:sldChg>
      <pc:sldChg chg="del">
        <pc:chgData name="Myung Ho Kim" userId="9694cfd42c244b92" providerId="LiveId" clId="{10A4ACF0-5969-428B-BBF4-98267F33C6CC}" dt="2022-07-27T06:48:37.260" v="1557" actId="47"/>
        <pc:sldMkLst>
          <pc:docMk/>
          <pc:sldMk cId="1667291037" sldId="4516"/>
        </pc:sldMkLst>
      </pc:sldChg>
      <pc:sldChg chg="del">
        <pc:chgData name="Myung Ho Kim" userId="9694cfd42c244b92" providerId="LiveId" clId="{10A4ACF0-5969-428B-BBF4-98267F33C6CC}" dt="2022-07-27T06:48:37.260" v="1557" actId="47"/>
        <pc:sldMkLst>
          <pc:docMk/>
          <pc:sldMk cId="2298090779" sldId="4517"/>
        </pc:sldMkLst>
      </pc:sldChg>
      <pc:sldChg chg="del">
        <pc:chgData name="Myung Ho Kim" userId="9694cfd42c244b92" providerId="LiveId" clId="{10A4ACF0-5969-428B-BBF4-98267F33C6CC}" dt="2022-07-27T06:48:37.260" v="1557" actId="47"/>
        <pc:sldMkLst>
          <pc:docMk/>
          <pc:sldMk cId="2540216095" sldId="4521"/>
        </pc:sldMkLst>
      </pc:sldChg>
      <pc:sldChg chg="modSp mod">
        <pc:chgData name="Myung Ho Kim" userId="9694cfd42c244b92" providerId="LiveId" clId="{10A4ACF0-5969-428B-BBF4-98267F33C6CC}" dt="2022-07-27T06:48:47.015" v="1577" actId="20577"/>
        <pc:sldMkLst>
          <pc:docMk/>
          <pc:sldMk cId="382063568" sldId="4522"/>
        </pc:sldMkLst>
        <pc:spChg chg="mod">
          <ac:chgData name="Myung Ho Kim" userId="9694cfd42c244b92" providerId="LiveId" clId="{10A4ACF0-5969-428B-BBF4-98267F33C6CC}" dt="2022-07-27T06:48:42.141" v="1558" actId="6549"/>
          <ac:spMkLst>
            <pc:docMk/>
            <pc:sldMk cId="382063568" sldId="4522"/>
            <ac:spMk id="2" creationId="{330F2EEA-94EB-4A08-B877-2D49C595F181}"/>
          </ac:spMkLst>
        </pc:spChg>
        <pc:spChg chg="mod">
          <ac:chgData name="Myung Ho Kim" userId="9694cfd42c244b92" providerId="LiveId" clId="{10A4ACF0-5969-428B-BBF4-98267F33C6CC}" dt="2022-07-27T06:48:47.015" v="1577" actId="20577"/>
          <ac:spMkLst>
            <pc:docMk/>
            <pc:sldMk cId="382063568" sldId="4522"/>
            <ac:spMk id="6" creationId="{E7CEE39D-986C-4503-BEE5-328A9993D856}"/>
          </ac:spMkLst>
        </pc:spChg>
      </pc:sldChg>
      <pc:sldChg chg="del">
        <pc:chgData name="Myung Ho Kim" userId="9694cfd42c244b92" providerId="LiveId" clId="{10A4ACF0-5969-428B-BBF4-98267F33C6CC}" dt="2022-07-27T06:49:06.012" v="1578" actId="47"/>
        <pc:sldMkLst>
          <pc:docMk/>
          <pc:sldMk cId="3656497604" sldId="4523"/>
        </pc:sldMkLst>
      </pc:sldChg>
      <pc:sldChg chg="del">
        <pc:chgData name="Myung Ho Kim" userId="9694cfd42c244b92" providerId="LiveId" clId="{10A4ACF0-5969-428B-BBF4-98267F33C6CC}" dt="2022-07-27T06:49:06.012" v="1578" actId="47"/>
        <pc:sldMkLst>
          <pc:docMk/>
          <pc:sldMk cId="679401768" sldId="4524"/>
        </pc:sldMkLst>
      </pc:sldChg>
      <pc:sldChg chg="del">
        <pc:chgData name="Myung Ho Kim" userId="9694cfd42c244b92" providerId="LiveId" clId="{10A4ACF0-5969-428B-BBF4-98267F33C6CC}" dt="2022-07-27T06:49:06.012" v="1578" actId="47"/>
        <pc:sldMkLst>
          <pc:docMk/>
          <pc:sldMk cId="2106506191" sldId="4525"/>
        </pc:sldMkLst>
      </pc:sldChg>
      <pc:sldChg chg="del">
        <pc:chgData name="Myung Ho Kim" userId="9694cfd42c244b92" providerId="LiveId" clId="{10A4ACF0-5969-428B-BBF4-98267F33C6CC}" dt="2022-07-27T06:49:06.012" v="1578" actId="47"/>
        <pc:sldMkLst>
          <pc:docMk/>
          <pc:sldMk cId="4124628494" sldId="4526"/>
        </pc:sldMkLst>
      </pc:sldChg>
      <pc:sldChg chg="del">
        <pc:chgData name="Myung Ho Kim" userId="9694cfd42c244b92" providerId="LiveId" clId="{10A4ACF0-5969-428B-BBF4-98267F33C6CC}" dt="2022-07-27T06:49:06.012" v="1578" actId="47"/>
        <pc:sldMkLst>
          <pc:docMk/>
          <pc:sldMk cId="1962237192" sldId="4527"/>
        </pc:sldMkLst>
      </pc:sldChg>
      <pc:sldChg chg="del">
        <pc:chgData name="Myung Ho Kim" userId="9694cfd42c244b92" providerId="LiveId" clId="{10A4ACF0-5969-428B-BBF4-98267F33C6CC}" dt="2022-07-27T06:49:06.012" v="1578" actId="47"/>
        <pc:sldMkLst>
          <pc:docMk/>
          <pc:sldMk cId="1951774021" sldId="4532"/>
        </pc:sldMkLst>
      </pc:sldChg>
      <pc:sldChg chg="del">
        <pc:chgData name="Myung Ho Kim" userId="9694cfd42c244b92" providerId="LiveId" clId="{10A4ACF0-5969-428B-BBF4-98267F33C6CC}" dt="2022-07-27T06:49:06.012" v="1578" actId="47"/>
        <pc:sldMkLst>
          <pc:docMk/>
          <pc:sldMk cId="187158558" sldId="4533"/>
        </pc:sldMkLst>
      </pc:sldChg>
      <pc:sldChg chg="del">
        <pc:chgData name="Myung Ho Kim" userId="9694cfd42c244b92" providerId="LiveId" clId="{10A4ACF0-5969-428B-BBF4-98267F33C6CC}" dt="2022-07-27T06:49:06.012" v="1578" actId="47"/>
        <pc:sldMkLst>
          <pc:docMk/>
          <pc:sldMk cId="128565690" sldId="4534"/>
        </pc:sldMkLst>
      </pc:sldChg>
      <pc:sldChg chg="del">
        <pc:chgData name="Myung Ho Kim" userId="9694cfd42c244b92" providerId="LiveId" clId="{10A4ACF0-5969-428B-BBF4-98267F33C6CC}" dt="2022-07-27T06:49:06.012" v="1578" actId="47"/>
        <pc:sldMkLst>
          <pc:docMk/>
          <pc:sldMk cId="1813823946" sldId="4535"/>
        </pc:sldMkLst>
      </pc:sldChg>
      <pc:sldChg chg="del">
        <pc:chgData name="Myung Ho Kim" userId="9694cfd42c244b92" providerId="LiveId" clId="{10A4ACF0-5969-428B-BBF4-98267F33C6CC}" dt="2022-07-27T06:49:06.012" v="1578" actId="47"/>
        <pc:sldMkLst>
          <pc:docMk/>
          <pc:sldMk cId="4110021785" sldId="4536"/>
        </pc:sldMkLst>
      </pc:sldChg>
      <pc:sldChg chg="del">
        <pc:chgData name="Myung Ho Kim" userId="9694cfd42c244b92" providerId="LiveId" clId="{10A4ACF0-5969-428B-BBF4-98267F33C6CC}" dt="2022-07-27T06:49:06.012" v="1578" actId="47"/>
        <pc:sldMkLst>
          <pc:docMk/>
          <pc:sldMk cId="3303245609" sldId="4537"/>
        </pc:sldMkLst>
      </pc:sldChg>
      <pc:sldChg chg="del">
        <pc:chgData name="Myung Ho Kim" userId="9694cfd42c244b92" providerId="LiveId" clId="{10A4ACF0-5969-428B-BBF4-98267F33C6CC}" dt="2022-07-27T06:49:06.012" v="1578" actId="47"/>
        <pc:sldMkLst>
          <pc:docMk/>
          <pc:sldMk cId="953582163" sldId="4550"/>
        </pc:sldMkLst>
      </pc:sldChg>
      <pc:sldChg chg="modSp mod modNotes">
        <pc:chgData name="Myung Ho Kim" userId="9694cfd42c244b92" providerId="LiveId" clId="{10A4ACF0-5969-428B-BBF4-98267F33C6CC}" dt="2022-07-27T08:45:10.691" v="1679" actId="6549"/>
        <pc:sldMkLst>
          <pc:docMk/>
          <pc:sldMk cId="4042037757" sldId="4551"/>
        </pc:sldMkLst>
        <pc:spChg chg="mod">
          <ac:chgData name="Myung Ho Kim" userId="9694cfd42c244b92" providerId="LiveId" clId="{10A4ACF0-5969-428B-BBF4-98267F33C6CC}" dt="2022-07-27T08:45:10.691" v="1679" actId="6549"/>
          <ac:spMkLst>
            <pc:docMk/>
            <pc:sldMk cId="4042037757" sldId="4551"/>
            <ac:spMk id="2" creationId="{330F2EEA-94EB-4A08-B877-2D49C595F181}"/>
          </ac:spMkLst>
        </pc:spChg>
      </pc:sldChg>
      <pc:sldChg chg="del">
        <pc:chgData name="Myung Ho Kim" userId="9694cfd42c244b92" providerId="LiveId" clId="{10A4ACF0-5969-428B-BBF4-98267F33C6CC}" dt="2022-07-27T08:17:57.175" v="1675" actId="47"/>
        <pc:sldMkLst>
          <pc:docMk/>
          <pc:sldMk cId="520934914" sldId="4552"/>
        </pc:sldMkLst>
      </pc:sldChg>
      <pc:sldChg chg="del">
        <pc:chgData name="Myung Ho Kim" userId="9694cfd42c244b92" providerId="LiveId" clId="{10A4ACF0-5969-428B-BBF4-98267F33C6CC}" dt="2022-07-27T06:43:21.327" v="1282" actId="47"/>
        <pc:sldMkLst>
          <pc:docMk/>
          <pc:sldMk cId="3253384203" sldId="4553"/>
        </pc:sldMkLst>
      </pc:sldChg>
      <pc:sldChg chg="del">
        <pc:chgData name="Myung Ho Kim" userId="9694cfd42c244b92" providerId="LiveId" clId="{10A4ACF0-5969-428B-BBF4-98267F33C6CC}" dt="2022-07-27T06:49:06.012" v="1578" actId="47"/>
        <pc:sldMkLst>
          <pc:docMk/>
          <pc:sldMk cId="2023168498" sldId="4554"/>
        </pc:sldMkLst>
      </pc:sldChg>
      <pc:sldChg chg="del">
        <pc:chgData name="Myung Ho Kim" userId="9694cfd42c244b92" providerId="LiveId" clId="{10A4ACF0-5969-428B-BBF4-98267F33C6CC}" dt="2022-07-27T06:49:06.012" v="1578" actId="47"/>
        <pc:sldMkLst>
          <pc:docMk/>
          <pc:sldMk cId="514894923" sldId="4555"/>
        </pc:sldMkLst>
      </pc:sldChg>
      <pc:sldChg chg="del">
        <pc:chgData name="Myung Ho Kim" userId="9694cfd42c244b92" providerId="LiveId" clId="{10A4ACF0-5969-428B-BBF4-98267F33C6CC}" dt="2022-07-27T06:49:06.012" v="1578" actId="47"/>
        <pc:sldMkLst>
          <pc:docMk/>
          <pc:sldMk cId="2659804625" sldId="4556"/>
        </pc:sldMkLst>
      </pc:sldChg>
      <pc:sldChg chg="del">
        <pc:chgData name="Myung Ho Kim" userId="9694cfd42c244b92" providerId="LiveId" clId="{10A4ACF0-5969-428B-BBF4-98267F33C6CC}" dt="2022-07-27T06:49:06.012" v="1578" actId="47"/>
        <pc:sldMkLst>
          <pc:docMk/>
          <pc:sldMk cId="3916024649" sldId="4557"/>
        </pc:sldMkLst>
      </pc:sldChg>
      <pc:sldChg chg="del">
        <pc:chgData name="Myung Ho Kim" userId="9694cfd42c244b92" providerId="LiveId" clId="{10A4ACF0-5969-428B-BBF4-98267F33C6CC}" dt="2022-07-27T06:49:06.012" v="1578" actId="47"/>
        <pc:sldMkLst>
          <pc:docMk/>
          <pc:sldMk cId="3768051663" sldId="4558"/>
        </pc:sldMkLst>
      </pc:sldChg>
      <pc:sldChg chg="del">
        <pc:chgData name="Myung Ho Kim" userId="9694cfd42c244b92" providerId="LiveId" clId="{10A4ACF0-5969-428B-BBF4-98267F33C6CC}" dt="2022-07-27T06:49:06.012" v="1578" actId="47"/>
        <pc:sldMkLst>
          <pc:docMk/>
          <pc:sldMk cId="3923832865" sldId="4559"/>
        </pc:sldMkLst>
      </pc:sldChg>
      <pc:sldChg chg="del">
        <pc:chgData name="Myung Ho Kim" userId="9694cfd42c244b92" providerId="LiveId" clId="{10A4ACF0-5969-428B-BBF4-98267F33C6CC}" dt="2022-07-27T06:49:06.012" v="1578" actId="47"/>
        <pc:sldMkLst>
          <pc:docMk/>
          <pc:sldMk cId="1714690096" sldId="4560"/>
        </pc:sldMkLst>
      </pc:sldChg>
      <pc:sldChg chg="del">
        <pc:chgData name="Myung Ho Kim" userId="9694cfd42c244b92" providerId="LiveId" clId="{10A4ACF0-5969-428B-BBF4-98267F33C6CC}" dt="2022-07-27T06:49:06.012" v="1578" actId="47"/>
        <pc:sldMkLst>
          <pc:docMk/>
          <pc:sldMk cId="1494582865" sldId="4561"/>
        </pc:sldMkLst>
      </pc:sldChg>
      <pc:sldChg chg="del">
        <pc:chgData name="Myung Ho Kim" userId="9694cfd42c244b92" providerId="LiveId" clId="{10A4ACF0-5969-428B-BBF4-98267F33C6CC}" dt="2022-07-27T06:49:06.012" v="1578" actId="47"/>
        <pc:sldMkLst>
          <pc:docMk/>
          <pc:sldMk cId="1033651157" sldId="4562"/>
        </pc:sldMkLst>
      </pc:sldChg>
      <pc:sldChg chg="modSp add mod">
        <pc:chgData name="Myung Ho Kim" userId="9694cfd42c244b92" providerId="LiveId" clId="{10A4ACF0-5969-428B-BBF4-98267F33C6CC}" dt="2022-07-27T05:24:20.392" v="40" actId="20577"/>
        <pc:sldMkLst>
          <pc:docMk/>
          <pc:sldMk cId="492562464" sldId="4563"/>
        </pc:sldMkLst>
        <pc:spChg chg="mod">
          <ac:chgData name="Myung Ho Kim" userId="9694cfd42c244b92" providerId="LiveId" clId="{10A4ACF0-5969-428B-BBF4-98267F33C6CC}" dt="2022-07-27T05:24:20.392" v="40" actId="20577"/>
          <ac:spMkLst>
            <pc:docMk/>
            <pc:sldMk cId="492562464" sldId="4563"/>
            <ac:spMk id="2" creationId="{45057A2D-5909-426D-80EC-0717815DF01D}"/>
          </ac:spMkLst>
        </pc:spChg>
      </pc:sldChg>
      <pc:sldChg chg="add del setBg">
        <pc:chgData name="Myung Ho Kim" userId="9694cfd42c244b92" providerId="LiveId" clId="{10A4ACF0-5969-428B-BBF4-98267F33C6CC}" dt="2022-07-27T05:24:09.266" v="1"/>
        <pc:sldMkLst>
          <pc:docMk/>
          <pc:sldMk cId="669686100" sldId="4563"/>
        </pc:sldMkLst>
      </pc:sldChg>
      <pc:sldChg chg="new del">
        <pc:chgData name="Myung Ho Kim" userId="9694cfd42c244b92" providerId="LiveId" clId="{10A4ACF0-5969-428B-BBF4-98267F33C6CC}" dt="2022-07-27T05:25:15.579" v="45" actId="47"/>
        <pc:sldMkLst>
          <pc:docMk/>
          <pc:sldMk cId="913907715" sldId="4564"/>
        </pc:sldMkLst>
      </pc:sldChg>
      <pc:sldChg chg="addSp modSp add mod modNotesTx">
        <pc:chgData name="Myung Ho Kim" userId="9694cfd42c244b92" providerId="LiveId" clId="{10A4ACF0-5969-428B-BBF4-98267F33C6CC}" dt="2022-07-27T09:43:10.401" v="1692" actId="207"/>
        <pc:sldMkLst>
          <pc:docMk/>
          <pc:sldMk cId="845668663" sldId="4565"/>
        </pc:sldMkLst>
        <pc:spChg chg="mod">
          <ac:chgData name="Myung Ho Kim" userId="9694cfd42c244b92" providerId="LiveId" clId="{10A4ACF0-5969-428B-BBF4-98267F33C6CC}" dt="2022-07-27T05:36:17.718" v="414" actId="6549"/>
          <ac:spMkLst>
            <pc:docMk/>
            <pc:sldMk cId="845668663" sldId="4565"/>
            <ac:spMk id="2" creationId="{E262663D-45B3-4649-8561-CAC89595894A}"/>
          </ac:spMkLst>
        </pc:spChg>
        <pc:spChg chg="mod">
          <ac:chgData name="Myung Ho Kim" userId="9694cfd42c244b92" providerId="LiveId" clId="{10A4ACF0-5969-428B-BBF4-98267F33C6CC}" dt="2022-07-27T05:26:22.890" v="67" actId="1076"/>
          <ac:spMkLst>
            <pc:docMk/>
            <pc:sldMk cId="845668663" sldId="4565"/>
            <ac:spMk id="10" creationId="{95B5E7DC-2DB0-FD0C-297A-99FDC0DB3DEF}"/>
          </ac:spMkLst>
        </pc:spChg>
        <pc:spChg chg="mod">
          <ac:chgData name="Myung Ho Kim" userId="9694cfd42c244b92" providerId="LiveId" clId="{10A4ACF0-5969-428B-BBF4-98267F33C6CC}" dt="2022-07-27T05:26:22.890" v="67" actId="1076"/>
          <ac:spMkLst>
            <pc:docMk/>
            <pc:sldMk cId="845668663" sldId="4565"/>
            <ac:spMk id="11" creationId="{ACC48A46-42CF-3E02-AE8F-59CB092C6EA8}"/>
          </ac:spMkLst>
        </pc:spChg>
        <pc:spChg chg="mod">
          <ac:chgData name="Myung Ho Kim" userId="9694cfd42c244b92" providerId="LiveId" clId="{10A4ACF0-5969-428B-BBF4-98267F33C6CC}" dt="2022-07-27T05:26:22.890" v="67" actId="1076"/>
          <ac:spMkLst>
            <pc:docMk/>
            <pc:sldMk cId="845668663" sldId="4565"/>
            <ac:spMk id="12" creationId="{4A9222C9-4A1D-B56C-0ED1-E2A8B34DA86B}"/>
          </ac:spMkLst>
        </pc:spChg>
        <pc:spChg chg="mod">
          <ac:chgData name="Myung Ho Kim" userId="9694cfd42c244b92" providerId="LiveId" clId="{10A4ACF0-5969-428B-BBF4-98267F33C6CC}" dt="2022-07-27T05:26:22.890" v="67" actId="1076"/>
          <ac:spMkLst>
            <pc:docMk/>
            <pc:sldMk cId="845668663" sldId="4565"/>
            <ac:spMk id="13" creationId="{8F5353EA-CB1A-6786-E4C9-ACF37981EA0A}"/>
          </ac:spMkLst>
        </pc:spChg>
        <pc:spChg chg="mod">
          <ac:chgData name="Myung Ho Kim" userId="9694cfd42c244b92" providerId="LiveId" clId="{10A4ACF0-5969-428B-BBF4-98267F33C6CC}" dt="2022-07-27T09:43:10.401" v="1692" actId="207"/>
          <ac:spMkLst>
            <pc:docMk/>
            <pc:sldMk cId="845668663" sldId="4565"/>
            <ac:spMk id="14" creationId="{B9941D89-AA63-4DBA-B38C-B71498BC3AF5}"/>
          </ac:spMkLst>
        </pc:spChg>
        <pc:spChg chg="mod">
          <ac:chgData name="Myung Ho Kim" userId="9694cfd42c244b92" providerId="LiveId" clId="{10A4ACF0-5969-428B-BBF4-98267F33C6CC}" dt="2022-07-27T05:26:22.890" v="67" actId="1076"/>
          <ac:spMkLst>
            <pc:docMk/>
            <pc:sldMk cId="845668663" sldId="4565"/>
            <ac:spMk id="15" creationId="{BE03C85F-247F-E368-C0A1-B3C8F1F2D46F}"/>
          </ac:spMkLst>
        </pc:spChg>
        <pc:spChg chg="mod">
          <ac:chgData name="Myung Ho Kim" userId="9694cfd42c244b92" providerId="LiveId" clId="{10A4ACF0-5969-428B-BBF4-98267F33C6CC}" dt="2022-07-27T05:26:22.890" v="67" actId="1076"/>
          <ac:spMkLst>
            <pc:docMk/>
            <pc:sldMk cId="845668663" sldId="4565"/>
            <ac:spMk id="16" creationId="{8B87D7A1-3CEC-1ABB-8AD7-6716A31C22DC}"/>
          </ac:spMkLst>
        </pc:spChg>
        <pc:spChg chg="mod">
          <ac:chgData name="Myung Ho Kim" userId="9694cfd42c244b92" providerId="LiveId" clId="{10A4ACF0-5969-428B-BBF4-98267F33C6CC}" dt="2022-07-27T05:26:22.890" v="67" actId="1076"/>
          <ac:spMkLst>
            <pc:docMk/>
            <pc:sldMk cId="845668663" sldId="4565"/>
            <ac:spMk id="17" creationId="{0BAA060E-AC1A-B279-2539-9ACC4A2B0C13}"/>
          </ac:spMkLst>
        </pc:spChg>
        <pc:spChg chg="mod">
          <ac:chgData name="Myung Ho Kim" userId="9694cfd42c244b92" providerId="LiveId" clId="{10A4ACF0-5969-428B-BBF4-98267F33C6CC}" dt="2022-07-27T05:26:22.890" v="67" actId="1076"/>
          <ac:spMkLst>
            <pc:docMk/>
            <pc:sldMk cId="845668663" sldId="4565"/>
            <ac:spMk id="18" creationId="{BD01101F-A973-9969-EFDF-086BB15D45BF}"/>
          </ac:spMkLst>
        </pc:spChg>
        <pc:spChg chg="mod">
          <ac:chgData name="Myung Ho Kim" userId="9694cfd42c244b92" providerId="LiveId" clId="{10A4ACF0-5969-428B-BBF4-98267F33C6CC}" dt="2022-07-27T05:26:22.890" v="67" actId="1076"/>
          <ac:spMkLst>
            <pc:docMk/>
            <pc:sldMk cId="845668663" sldId="4565"/>
            <ac:spMk id="19" creationId="{88870CAD-E815-C3A9-5846-CF0EE4FDCC99}"/>
          </ac:spMkLst>
        </pc:spChg>
        <pc:spChg chg="mod">
          <ac:chgData name="Myung Ho Kim" userId="9694cfd42c244b92" providerId="LiveId" clId="{10A4ACF0-5969-428B-BBF4-98267F33C6CC}" dt="2022-07-27T05:26:22.890" v="67" actId="1076"/>
          <ac:spMkLst>
            <pc:docMk/>
            <pc:sldMk cId="845668663" sldId="4565"/>
            <ac:spMk id="20" creationId="{289CB2EB-4300-7110-9841-ED7D43AF9AC6}"/>
          </ac:spMkLst>
        </pc:spChg>
        <pc:spChg chg="mod">
          <ac:chgData name="Myung Ho Kim" userId="9694cfd42c244b92" providerId="LiveId" clId="{10A4ACF0-5969-428B-BBF4-98267F33C6CC}" dt="2022-07-27T05:26:22.890" v="67" actId="1076"/>
          <ac:spMkLst>
            <pc:docMk/>
            <pc:sldMk cId="845668663" sldId="4565"/>
            <ac:spMk id="21" creationId="{5475BDD6-3EF3-5F86-9D9E-31BAC8B87933}"/>
          </ac:spMkLst>
        </pc:spChg>
        <pc:spChg chg="mod">
          <ac:chgData name="Myung Ho Kim" userId="9694cfd42c244b92" providerId="LiveId" clId="{10A4ACF0-5969-428B-BBF4-98267F33C6CC}" dt="2022-07-27T05:26:22.890" v="67" actId="1076"/>
          <ac:spMkLst>
            <pc:docMk/>
            <pc:sldMk cId="845668663" sldId="4565"/>
            <ac:spMk id="27" creationId="{D673C512-A642-98C1-A5B3-844A8C1A9B2E}"/>
          </ac:spMkLst>
        </pc:spChg>
        <pc:spChg chg="mod">
          <ac:chgData name="Myung Ho Kim" userId="9694cfd42c244b92" providerId="LiveId" clId="{10A4ACF0-5969-428B-BBF4-98267F33C6CC}" dt="2022-07-27T05:26:22.890" v="67" actId="1076"/>
          <ac:spMkLst>
            <pc:docMk/>
            <pc:sldMk cId="845668663" sldId="4565"/>
            <ac:spMk id="28" creationId="{4885064B-9162-87F0-A53A-47D25B4A2DD1}"/>
          </ac:spMkLst>
        </pc:spChg>
        <pc:spChg chg="mod">
          <ac:chgData name="Myung Ho Kim" userId="9694cfd42c244b92" providerId="LiveId" clId="{10A4ACF0-5969-428B-BBF4-98267F33C6CC}" dt="2022-07-27T05:26:22.890" v="67" actId="1076"/>
          <ac:spMkLst>
            <pc:docMk/>
            <pc:sldMk cId="845668663" sldId="4565"/>
            <ac:spMk id="29" creationId="{B945FCE8-51E2-63DB-175C-08DBF89C7228}"/>
          </ac:spMkLst>
        </pc:spChg>
        <pc:spChg chg="mod">
          <ac:chgData name="Myung Ho Kim" userId="9694cfd42c244b92" providerId="LiveId" clId="{10A4ACF0-5969-428B-BBF4-98267F33C6CC}" dt="2022-07-27T05:26:22.890" v="67" actId="1076"/>
          <ac:spMkLst>
            <pc:docMk/>
            <pc:sldMk cId="845668663" sldId="4565"/>
            <ac:spMk id="30" creationId="{CFF4F200-D888-30CA-3D19-4296648613CC}"/>
          </ac:spMkLst>
        </pc:spChg>
        <pc:spChg chg="mod">
          <ac:chgData name="Myung Ho Kim" userId="9694cfd42c244b92" providerId="LiveId" clId="{10A4ACF0-5969-428B-BBF4-98267F33C6CC}" dt="2022-07-27T05:26:22.890" v="67" actId="1076"/>
          <ac:spMkLst>
            <pc:docMk/>
            <pc:sldMk cId="845668663" sldId="4565"/>
            <ac:spMk id="31" creationId="{9A97AE7C-5C12-110C-A724-45FA44113D8C}"/>
          </ac:spMkLst>
        </pc:spChg>
        <pc:spChg chg="mod">
          <ac:chgData name="Myung Ho Kim" userId="9694cfd42c244b92" providerId="LiveId" clId="{10A4ACF0-5969-428B-BBF4-98267F33C6CC}" dt="2022-07-27T05:26:22.890" v="67" actId="1076"/>
          <ac:spMkLst>
            <pc:docMk/>
            <pc:sldMk cId="845668663" sldId="4565"/>
            <ac:spMk id="32" creationId="{463B8861-ADAF-86D0-E6E0-0BE03022DB22}"/>
          </ac:spMkLst>
        </pc:spChg>
        <pc:spChg chg="mod">
          <ac:chgData name="Myung Ho Kim" userId="9694cfd42c244b92" providerId="LiveId" clId="{10A4ACF0-5969-428B-BBF4-98267F33C6CC}" dt="2022-07-27T05:26:22.890" v="67" actId="1076"/>
          <ac:spMkLst>
            <pc:docMk/>
            <pc:sldMk cId="845668663" sldId="4565"/>
            <ac:spMk id="33" creationId="{53A73097-F05B-BD25-AB07-71C2485CA5C9}"/>
          </ac:spMkLst>
        </pc:spChg>
        <pc:spChg chg="mod">
          <ac:chgData name="Myung Ho Kim" userId="9694cfd42c244b92" providerId="LiveId" clId="{10A4ACF0-5969-428B-BBF4-98267F33C6CC}" dt="2022-07-27T05:26:22.890" v="67" actId="1076"/>
          <ac:spMkLst>
            <pc:docMk/>
            <pc:sldMk cId="845668663" sldId="4565"/>
            <ac:spMk id="34" creationId="{7AC8C6C0-2570-E323-5BC2-CCB4AC505941}"/>
          </ac:spMkLst>
        </pc:spChg>
        <pc:spChg chg="mod">
          <ac:chgData name="Myung Ho Kim" userId="9694cfd42c244b92" providerId="LiveId" clId="{10A4ACF0-5969-428B-BBF4-98267F33C6CC}" dt="2022-07-27T05:26:22.890" v="67" actId="1076"/>
          <ac:spMkLst>
            <pc:docMk/>
            <pc:sldMk cId="845668663" sldId="4565"/>
            <ac:spMk id="35" creationId="{FB8BA54C-4692-17D0-9EE7-7C8A74DF9FEB}"/>
          </ac:spMkLst>
        </pc:spChg>
        <pc:spChg chg="mod">
          <ac:chgData name="Myung Ho Kim" userId="9694cfd42c244b92" providerId="LiveId" clId="{10A4ACF0-5969-428B-BBF4-98267F33C6CC}" dt="2022-07-27T05:26:22.890" v="67" actId="1076"/>
          <ac:spMkLst>
            <pc:docMk/>
            <pc:sldMk cId="845668663" sldId="4565"/>
            <ac:spMk id="36" creationId="{3D554FA6-2F01-89C2-762F-C52EC0B34A08}"/>
          </ac:spMkLst>
        </pc:spChg>
        <pc:spChg chg="mod">
          <ac:chgData name="Myung Ho Kim" userId="9694cfd42c244b92" providerId="LiveId" clId="{10A4ACF0-5969-428B-BBF4-98267F33C6CC}" dt="2022-07-27T05:26:22.890" v="67" actId="1076"/>
          <ac:spMkLst>
            <pc:docMk/>
            <pc:sldMk cId="845668663" sldId="4565"/>
            <ac:spMk id="37" creationId="{D7718E71-0B1E-125E-1788-41B1FDF676B5}"/>
          </ac:spMkLst>
        </pc:spChg>
        <pc:spChg chg="mod">
          <ac:chgData name="Myung Ho Kim" userId="9694cfd42c244b92" providerId="LiveId" clId="{10A4ACF0-5969-428B-BBF4-98267F33C6CC}" dt="2022-07-27T05:26:22.890" v="67" actId="1076"/>
          <ac:spMkLst>
            <pc:docMk/>
            <pc:sldMk cId="845668663" sldId="4565"/>
            <ac:spMk id="38" creationId="{6F9FDD80-95C9-2A3C-6AC3-FC41B62268A6}"/>
          </ac:spMkLst>
        </pc:spChg>
        <pc:spChg chg="mod">
          <ac:chgData name="Myung Ho Kim" userId="9694cfd42c244b92" providerId="LiveId" clId="{10A4ACF0-5969-428B-BBF4-98267F33C6CC}" dt="2022-07-27T05:26:22.890" v="67" actId="1076"/>
          <ac:spMkLst>
            <pc:docMk/>
            <pc:sldMk cId="845668663" sldId="4565"/>
            <ac:spMk id="39" creationId="{AF303E92-061E-0627-5E07-3A6803810163}"/>
          </ac:spMkLst>
        </pc:spChg>
        <pc:spChg chg="mod">
          <ac:chgData name="Myung Ho Kim" userId="9694cfd42c244b92" providerId="LiveId" clId="{10A4ACF0-5969-428B-BBF4-98267F33C6CC}" dt="2022-07-27T05:26:22.890" v="67" actId="1076"/>
          <ac:spMkLst>
            <pc:docMk/>
            <pc:sldMk cId="845668663" sldId="4565"/>
            <ac:spMk id="40" creationId="{6E584F14-373D-FF55-00F4-3419F5ECFC11}"/>
          </ac:spMkLst>
        </pc:spChg>
        <pc:spChg chg="mod">
          <ac:chgData name="Myung Ho Kim" userId="9694cfd42c244b92" providerId="LiveId" clId="{10A4ACF0-5969-428B-BBF4-98267F33C6CC}" dt="2022-07-27T05:26:22.890" v="67" actId="1076"/>
          <ac:spMkLst>
            <pc:docMk/>
            <pc:sldMk cId="845668663" sldId="4565"/>
            <ac:spMk id="41" creationId="{7037DC73-72E2-4A88-944F-E716D13EAB42}"/>
          </ac:spMkLst>
        </pc:spChg>
        <pc:spChg chg="mod">
          <ac:chgData name="Myung Ho Kim" userId="9694cfd42c244b92" providerId="LiveId" clId="{10A4ACF0-5969-428B-BBF4-98267F33C6CC}" dt="2022-07-27T05:26:22.890" v="67" actId="1076"/>
          <ac:spMkLst>
            <pc:docMk/>
            <pc:sldMk cId="845668663" sldId="4565"/>
            <ac:spMk id="42" creationId="{C7E5D7C9-E029-747C-475B-8DEF14C1855D}"/>
          </ac:spMkLst>
        </pc:spChg>
        <pc:spChg chg="mod">
          <ac:chgData name="Myung Ho Kim" userId="9694cfd42c244b92" providerId="LiveId" clId="{10A4ACF0-5969-428B-BBF4-98267F33C6CC}" dt="2022-07-27T05:26:22.890" v="67" actId="1076"/>
          <ac:spMkLst>
            <pc:docMk/>
            <pc:sldMk cId="845668663" sldId="4565"/>
            <ac:spMk id="43" creationId="{75A1616A-98AE-19AF-52AD-CA752AB0FC6A}"/>
          </ac:spMkLst>
        </pc:spChg>
        <pc:spChg chg="mod">
          <ac:chgData name="Myung Ho Kim" userId="9694cfd42c244b92" providerId="LiveId" clId="{10A4ACF0-5969-428B-BBF4-98267F33C6CC}" dt="2022-07-27T05:26:22.890" v="67" actId="1076"/>
          <ac:spMkLst>
            <pc:docMk/>
            <pc:sldMk cId="845668663" sldId="4565"/>
            <ac:spMk id="45" creationId="{8CBEA590-1332-AEAA-F0CE-41EFC60A6075}"/>
          </ac:spMkLst>
        </pc:spChg>
        <pc:grpChg chg="add mod">
          <ac:chgData name="Myung Ho Kim" userId="9694cfd42c244b92" providerId="LiveId" clId="{10A4ACF0-5969-428B-BBF4-98267F33C6CC}" dt="2022-07-27T05:26:22.890" v="67" actId="1076"/>
          <ac:grpSpMkLst>
            <pc:docMk/>
            <pc:sldMk cId="845668663" sldId="4565"/>
            <ac:grpSpMk id="9" creationId="{51011916-2DDA-10D3-7EF6-930E6C4C7FC4}"/>
          </ac:grpSpMkLst>
        </pc:grpChg>
        <pc:grpChg chg="mod">
          <ac:chgData name="Myung Ho Kim" userId="9694cfd42c244b92" providerId="LiveId" clId="{10A4ACF0-5969-428B-BBF4-98267F33C6CC}" dt="2022-07-27T05:26:22.890" v="67" actId="1076"/>
          <ac:grpSpMkLst>
            <pc:docMk/>
            <pc:sldMk cId="845668663" sldId="4565"/>
            <ac:grpSpMk id="44" creationId="{38044100-470C-BB1B-B016-5EF93ADEEAEF}"/>
          </ac:grpSpMkLst>
        </pc:grpChg>
        <pc:cxnChg chg="mod">
          <ac:chgData name="Myung Ho Kim" userId="9694cfd42c244b92" providerId="LiveId" clId="{10A4ACF0-5969-428B-BBF4-98267F33C6CC}" dt="2022-07-27T05:26:22.890" v="67" actId="1076"/>
          <ac:cxnSpMkLst>
            <pc:docMk/>
            <pc:sldMk cId="845668663" sldId="4565"/>
            <ac:cxnSpMk id="46" creationId="{1CBDD6F0-A185-E550-A41C-6C2469FDD8C1}"/>
          </ac:cxnSpMkLst>
        </pc:cxnChg>
      </pc:sldChg>
      <pc:sldChg chg="addSp modSp add mod modAnim modNotesTx">
        <pc:chgData name="Myung Ho Kim" userId="9694cfd42c244b92" providerId="LiveId" clId="{10A4ACF0-5969-428B-BBF4-98267F33C6CC}" dt="2022-07-27T09:42:47.455" v="1688" actId="404"/>
        <pc:sldMkLst>
          <pc:docMk/>
          <pc:sldMk cId="761223130" sldId="4566"/>
        </pc:sldMkLst>
        <pc:spChg chg="mod">
          <ac:chgData name="Myung Ho Kim" userId="9694cfd42c244b92" providerId="LiveId" clId="{10A4ACF0-5969-428B-BBF4-98267F33C6CC}" dt="2022-07-27T05:28:06.249" v="86" actId="113"/>
          <ac:spMkLst>
            <pc:docMk/>
            <pc:sldMk cId="761223130" sldId="4566"/>
            <ac:spMk id="2" creationId="{E262663D-45B3-4649-8561-CAC89595894A}"/>
          </ac:spMkLst>
        </pc:spChg>
        <pc:spChg chg="add mod">
          <ac:chgData name="Myung Ho Kim" userId="9694cfd42c244b92" providerId="LiveId" clId="{10A4ACF0-5969-428B-BBF4-98267F33C6CC}" dt="2022-07-27T05:29:28.620" v="94" actId="1076"/>
          <ac:spMkLst>
            <pc:docMk/>
            <pc:sldMk cId="761223130" sldId="4566"/>
            <ac:spMk id="13" creationId="{011B5AB7-CD08-9D48-FF77-685D1A4B6B2D}"/>
          </ac:spMkLst>
        </pc:spChg>
        <pc:spChg chg="mod">
          <ac:chgData name="Myung Ho Kim" userId="9694cfd42c244b92" providerId="LiveId" clId="{10A4ACF0-5969-428B-BBF4-98267F33C6CC}" dt="2022-07-27T09:42:47.455" v="1688" actId="404"/>
          <ac:spMkLst>
            <pc:docMk/>
            <pc:sldMk cId="761223130" sldId="4566"/>
            <ac:spMk id="14" creationId="{B9941D89-AA63-4DBA-B38C-B71498BC3AF5}"/>
          </ac:spMkLst>
        </pc:spChg>
        <pc:spChg chg="add mod">
          <ac:chgData name="Myung Ho Kim" userId="9694cfd42c244b92" providerId="LiveId" clId="{10A4ACF0-5969-428B-BBF4-98267F33C6CC}" dt="2022-07-27T05:29:28.620" v="94" actId="1076"/>
          <ac:spMkLst>
            <pc:docMk/>
            <pc:sldMk cId="761223130" sldId="4566"/>
            <ac:spMk id="15" creationId="{779BEB01-D188-5C0F-E98F-31B2133B61FA}"/>
          </ac:spMkLst>
        </pc:spChg>
        <pc:spChg chg="add mod">
          <ac:chgData name="Myung Ho Kim" userId="9694cfd42c244b92" providerId="LiveId" clId="{10A4ACF0-5969-428B-BBF4-98267F33C6CC}" dt="2022-07-27T05:29:28.620" v="94" actId="1076"/>
          <ac:spMkLst>
            <pc:docMk/>
            <pc:sldMk cId="761223130" sldId="4566"/>
            <ac:spMk id="16" creationId="{AF87D9A8-A493-F7BA-D17B-91697EBF68A8}"/>
          </ac:spMkLst>
        </pc:spChg>
        <pc:spChg chg="add mod">
          <ac:chgData name="Myung Ho Kim" userId="9694cfd42c244b92" providerId="LiveId" clId="{10A4ACF0-5969-428B-BBF4-98267F33C6CC}" dt="2022-07-27T05:29:28.620" v="94" actId="1076"/>
          <ac:spMkLst>
            <pc:docMk/>
            <pc:sldMk cId="761223130" sldId="4566"/>
            <ac:spMk id="17" creationId="{7D165FDD-32AB-148A-146F-07C707FF5029}"/>
          </ac:spMkLst>
        </pc:spChg>
        <pc:spChg chg="add mod">
          <ac:chgData name="Myung Ho Kim" userId="9694cfd42c244b92" providerId="LiveId" clId="{10A4ACF0-5969-428B-BBF4-98267F33C6CC}" dt="2022-07-27T05:29:28.620" v="94" actId="1076"/>
          <ac:spMkLst>
            <pc:docMk/>
            <pc:sldMk cId="761223130" sldId="4566"/>
            <ac:spMk id="18" creationId="{7BAA73BE-1D46-B589-2B45-02E0510E2C7D}"/>
          </ac:spMkLst>
        </pc:spChg>
        <pc:picChg chg="add mod">
          <ac:chgData name="Myung Ho Kim" userId="9694cfd42c244b92" providerId="LiveId" clId="{10A4ACF0-5969-428B-BBF4-98267F33C6CC}" dt="2022-07-27T05:29:28.620" v="94" actId="1076"/>
          <ac:picMkLst>
            <pc:docMk/>
            <pc:sldMk cId="761223130" sldId="4566"/>
            <ac:picMk id="9" creationId="{501281AE-E935-27AB-2084-D52D72A6F26F}"/>
          </ac:picMkLst>
        </pc:picChg>
        <pc:picChg chg="add mod">
          <ac:chgData name="Myung Ho Kim" userId="9694cfd42c244b92" providerId="LiveId" clId="{10A4ACF0-5969-428B-BBF4-98267F33C6CC}" dt="2022-07-27T05:29:28.620" v="94" actId="1076"/>
          <ac:picMkLst>
            <pc:docMk/>
            <pc:sldMk cId="761223130" sldId="4566"/>
            <ac:picMk id="11" creationId="{75C9CA31-84FC-CCDB-E741-2B3086BA2C29}"/>
          </ac:picMkLst>
        </pc:picChg>
        <pc:picChg chg="add mod">
          <ac:chgData name="Myung Ho Kim" userId="9694cfd42c244b92" providerId="LiveId" clId="{10A4ACF0-5969-428B-BBF4-98267F33C6CC}" dt="2022-07-27T05:29:28.620" v="94" actId="1076"/>
          <ac:picMkLst>
            <pc:docMk/>
            <pc:sldMk cId="761223130" sldId="4566"/>
            <ac:picMk id="12" creationId="{EBD7D356-077E-671B-45E8-20057F862A61}"/>
          </ac:picMkLst>
        </pc:picChg>
        <pc:cxnChg chg="add mod">
          <ac:chgData name="Myung Ho Kim" userId="9694cfd42c244b92" providerId="LiveId" clId="{10A4ACF0-5969-428B-BBF4-98267F33C6CC}" dt="2022-07-27T05:29:28.620" v="94" actId="1076"/>
          <ac:cxnSpMkLst>
            <pc:docMk/>
            <pc:sldMk cId="761223130" sldId="4566"/>
            <ac:cxnSpMk id="10" creationId="{9A87A554-AFF8-ED9D-F2F2-A3059CEB0AE0}"/>
          </ac:cxnSpMkLst>
        </pc:cxnChg>
      </pc:sldChg>
      <pc:sldChg chg="new del">
        <pc:chgData name="Myung Ho Kim" userId="9694cfd42c244b92" providerId="LiveId" clId="{10A4ACF0-5969-428B-BBF4-98267F33C6CC}" dt="2022-07-27T05:27:27.719" v="79" actId="47"/>
        <pc:sldMkLst>
          <pc:docMk/>
          <pc:sldMk cId="764600653" sldId="4566"/>
        </pc:sldMkLst>
      </pc:sldChg>
      <pc:sldChg chg="addSp modSp add mod">
        <pc:chgData name="Myung Ho Kim" userId="9694cfd42c244b92" providerId="LiveId" clId="{10A4ACF0-5969-428B-BBF4-98267F33C6CC}" dt="2022-07-27T05:36:10.345" v="413"/>
        <pc:sldMkLst>
          <pc:docMk/>
          <pc:sldMk cId="264063575" sldId="4567"/>
        </pc:sldMkLst>
        <pc:spChg chg="mod">
          <ac:chgData name="Myung Ho Kim" userId="9694cfd42c244b92" providerId="LiveId" clId="{10A4ACF0-5969-428B-BBF4-98267F33C6CC}" dt="2022-07-27T05:33:01.219" v="320"/>
          <ac:spMkLst>
            <pc:docMk/>
            <pc:sldMk cId="264063575" sldId="4567"/>
            <ac:spMk id="2" creationId="{E262663D-45B3-4649-8561-CAC89595894A}"/>
          </ac:spMkLst>
        </pc:spChg>
        <pc:spChg chg="mod">
          <ac:chgData name="Myung Ho Kim" userId="9694cfd42c244b92" providerId="LiveId" clId="{10A4ACF0-5969-428B-BBF4-98267F33C6CC}" dt="2022-07-27T05:35:56.255" v="404" actId="14100"/>
          <ac:spMkLst>
            <pc:docMk/>
            <pc:sldMk cId="264063575" sldId="4567"/>
            <ac:spMk id="11" creationId="{31A27799-EFB6-26DD-4E52-A5E5E77E6814}"/>
          </ac:spMkLst>
        </pc:spChg>
        <pc:spChg chg="mod">
          <ac:chgData name="Myung Ho Kim" userId="9694cfd42c244b92" providerId="LiveId" clId="{10A4ACF0-5969-428B-BBF4-98267F33C6CC}" dt="2022-07-27T05:35:56.255" v="404" actId="14100"/>
          <ac:spMkLst>
            <pc:docMk/>
            <pc:sldMk cId="264063575" sldId="4567"/>
            <ac:spMk id="12" creationId="{415EE16D-4BCB-94CE-5818-3602A7861B50}"/>
          </ac:spMkLst>
        </pc:spChg>
        <pc:spChg chg="mod">
          <ac:chgData name="Myung Ho Kim" userId="9694cfd42c244b92" providerId="LiveId" clId="{10A4ACF0-5969-428B-BBF4-98267F33C6CC}" dt="2022-07-27T05:35:56.255" v="404" actId="14100"/>
          <ac:spMkLst>
            <pc:docMk/>
            <pc:sldMk cId="264063575" sldId="4567"/>
            <ac:spMk id="13" creationId="{7E36C4D2-4997-8EBC-558E-69C1A3CFF479}"/>
          </ac:spMkLst>
        </pc:spChg>
        <pc:spChg chg="mod">
          <ac:chgData name="Myung Ho Kim" userId="9694cfd42c244b92" providerId="LiveId" clId="{10A4ACF0-5969-428B-BBF4-98267F33C6CC}" dt="2022-07-27T05:36:10.345" v="413"/>
          <ac:spMkLst>
            <pc:docMk/>
            <pc:sldMk cId="264063575" sldId="4567"/>
            <ac:spMk id="14" creationId="{B9941D89-AA63-4DBA-B38C-B71498BC3AF5}"/>
          </ac:spMkLst>
        </pc:spChg>
        <pc:spChg chg="mod">
          <ac:chgData name="Myung Ho Kim" userId="9694cfd42c244b92" providerId="LiveId" clId="{10A4ACF0-5969-428B-BBF4-98267F33C6CC}" dt="2022-07-27T05:35:56.255" v="404" actId="14100"/>
          <ac:spMkLst>
            <pc:docMk/>
            <pc:sldMk cId="264063575" sldId="4567"/>
            <ac:spMk id="15" creationId="{BB3E8D2B-DD1E-1019-C30A-3D5F868B86D8}"/>
          </ac:spMkLst>
        </pc:spChg>
        <pc:spChg chg="mod">
          <ac:chgData name="Myung Ho Kim" userId="9694cfd42c244b92" providerId="LiveId" clId="{10A4ACF0-5969-428B-BBF4-98267F33C6CC}" dt="2022-07-27T05:35:56.255" v="404" actId="14100"/>
          <ac:spMkLst>
            <pc:docMk/>
            <pc:sldMk cId="264063575" sldId="4567"/>
            <ac:spMk id="16" creationId="{AAA5A307-9D3B-ABA1-1A48-96ADC9CD64F3}"/>
          </ac:spMkLst>
        </pc:spChg>
        <pc:grpChg chg="add mod">
          <ac:chgData name="Myung Ho Kim" userId="9694cfd42c244b92" providerId="LiveId" clId="{10A4ACF0-5969-428B-BBF4-98267F33C6CC}" dt="2022-07-27T05:35:56.255" v="404" actId="14100"/>
          <ac:grpSpMkLst>
            <pc:docMk/>
            <pc:sldMk cId="264063575" sldId="4567"/>
            <ac:grpSpMk id="9" creationId="{52E821A0-F4FF-DED6-F5EE-439D5D996B3C}"/>
          </ac:grpSpMkLst>
        </pc:grpChg>
        <pc:picChg chg="mod">
          <ac:chgData name="Myung Ho Kim" userId="9694cfd42c244b92" providerId="LiveId" clId="{10A4ACF0-5969-428B-BBF4-98267F33C6CC}" dt="2022-07-27T05:35:56.255" v="404" actId="14100"/>
          <ac:picMkLst>
            <pc:docMk/>
            <pc:sldMk cId="264063575" sldId="4567"/>
            <ac:picMk id="10" creationId="{ED21C80F-6BFC-50D0-088F-9DD9DBBDA95D}"/>
          </ac:picMkLst>
        </pc:picChg>
        <pc:cxnChg chg="mod">
          <ac:chgData name="Myung Ho Kim" userId="9694cfd42c244b92" providerId="LiveId" clId="{10A4ACF0-5969-428B-BBF4-98267F33C6CC}" dt="2022-07-27T05:35:56.255" v="404" actId="14100"/>
          <ac:cxnSpMkLst>
            <pc:docMk/>
            <pc:sldMk cId="264063575" sldId="4567"/>
            <ac:cxnSpMk id="17" creationId="{E8C90F5B-79E9-2FF9-2FBD-D2F264640A54}"/>
          </ac:cxnSpMkLst>
        </pc:cxnChg>
      </pc:sldChg>
      <pc:sldChg chg="modSp add mod">
        <pc:chgData name="Myung Ho Kim" userId="9694cfd42c244b92" providerId="LiveId" clId="{10A4ACF0-5969-428B-BBF4-98267F33C6CC}" dt="2022-07-27T09:44:59.999" v="1703" actId="404"/>
        <pc:sldMkLst>
          <pc:docMk/>
          <pc:sldMk cId="897403457" sldId="4568"/>
        </pc:sldMkLst>
        <pc:spChg chg="mod">
          <ac:chgData name="Myung Ho Kim" userId="9694cfd42c244b92" providerId="LiveId" clId="{10A4ACF0-5969-428B-BBF4-98267F33C6CC}" dt="2022-07-27T05:38:18.518" v="484"/>
          <ac:spMkLst>
            <pc:docMk/>
            <pc:sldMk cId="897403457" sldId="4568"/>
            <ac:spMk id="2" creationId="{E262663D-45B3-4649-8561-CAC89595894A}"/>
          </ac:spMkLst>
        </pc:spChg>
        <pc:spChg chg="mod">
          <ac:chgData name="Myung Ho Kim" userId="9694cfd42c244b92" providerId="LiveId" clId="{10A4ACF0-5969-428B-BBF4-98267F33C6CC}" dt="2022-07-27T09:44:59.999" v="1703" actId="404"/>
          <ac:spMkLst>
            <pc:docMk/>
            <pc:sldMk cId="897403457" sldId="4568"/>
            <ac:spMk id="14" creationId="{B9941D89-AA63-4DBA-B38C-B71498BC3AF5}"/>
          </ac:spMkLst>
        </pc:spChg>
      </pc:sldChg>
      <pc:sldChg chg="addSp modSp add mod">
        <pc:chgData name="Myung Ho Kim" userId="9694cfd42c244b92" providerId="LiveId" clId="{10A4ACF0-5969-428B-BBF4-98267F33C6CC}" dt="2022-07-27T09:44:51.695" v="1702" actId="948"/>
        <pc:sldMkLst>
          <pc:docMk/>
          <pc:sldMk cId="1325707656" sldId="4569"/>
        </pc:sldMkLst>
        <pc:spChg chg="mod">
          <ac:chgData name="Myung Ho Kim" userId="9694cfd42c244b92" providerId="LiveId" clId="{10A4ACF0-5969-428B-BBF4-98267F33C6CC}" dt="2022-07-27T05:39:56.654" v="541" actId="14100"/>
          <ac:spMkLst>
            <pc:docMk/>
            <pc:sldMk cId="1325707656" sldId="4569"/>
            <ac:spMk id="2" creationId="{E262663D-45B3-4649-8561-CAC89595894A}"/>
          </ac:spMkLst>
        </pc:spChg>
        <pc:spChg chg="mod">
          <ac:chgData name="Myung Ho Kim" userId="9694cfd42c244b92" providerId="LiveId" clId="{10A4ACF0-5969-428B-BBF4-98267F33C6CC}" dt="2022-07-27T09:44:51.695" v="1702" actId="948"/>
          <ac:spMkLst>
            <pc:docMk/>
            <pc:sldMk cId="1325707656" sldId="4569"/>
            <ac:spMk id="14" creationId="{B9941D89-AA63-4DBA-B38C-B71498BC3AF5}"/>
          </ac:spMkLst>
        </pc:spChg>
        <pc:picChg chg="add mod">
          <ac:chgData name="Myung Ho Kim" userId="9694cfd42c244b92" providerId="LiveId" clId="{10A4ACF0-5969-428B-BBF4-98267F33C6CC}" dt="2022-07-27T09:44:23.732" v="1700" actId="1076"/>
          <ac:picMkLst>
            <pc:docMk/>
            <pc:sldMk cId="1325707656" sldId="4569"/>
            <ac:picMk id="9" creationId="{675E9DF7-7452-8D1F-C08E-92F2CAB46253}"/>
          </ac:picMkLst>
        </pc:picChg>
      </pc:sldChg>
      <pc:sldChg chg="new del">
        <pc:chgData name="Myung Ho Kim" userId="9694cfd42c244b92" providerId="LiveId" clId="{10A4ACF0-5969-428B-BBF4-98267F33C6CC}" dt="2022-07-27T05:39:40.508" v="490" actId="47"/>
        <pc:sldMkLst>
          <pc:docMk/>
          <pc:sldMk cId="3387381929" sldId="4569"/>
        </pc:sldMkLst>
      </pc:sldChg>
      <pc:sldChg chg="addSp modSp add mod modAnim">
        <pc:chgData name="Myung Ho Kim" userId="9694cfd42c244b92" providerId="LiveId" clId="{10A4ACF0-5969-428B-BBF4-98267F33C6CC}" dt="2022-07-27T09:45:56.673" v="1709"/>
        <pc:sldMkLst>
          <pc:docMk/>
          <pc:sldMk cId="887513521" sldId="4570"/>
        </pc:sldMkLst>
        <pc:spChg chg="mod">
          <ac:chgData name="Myung Ho Kim" userId="9694cfd42c244b92" providerId="LiveId" clId="{10A4ACF0-5969-428B-BBF4-98267F33C6CC}" dt="2022-07-27T05:42:11.800" v="617" actId="14100"/>
          <ac:spMkLst>
            <pc:docMk/>
            <pc:sldMk cId="887513521" sldId="4570"/>
            <ac:spMk id="2" creationId="{E262663D-45B3-4649-8561-CAC89595894A}"/>
          </ac:spMkLst>
        </pc:spChg>
        <pc:spChg chg="mod">
          <ac:chgData name="Myung Ho Kim" userId="9694cfd42c244b92" providerId="LiveId" clId="{10A4ACF0-5969-428B-BBF4-98267F33C6CC}" dt="2022-07-27T05:43:00.722" v="632"/>
          <ac:spMkLst>
            <pc:docMk/>
            <pc:sldMk cId="887513521" sldId="4570"/>
            <ac:spMk id="10" creationId="{D2B4D9A8-969C-AFFE-2A9C-B42C260B912F}"/>
          </ac:spMkLst>
        </pc:spChg>
        <pc:spChg chg="mod">
          <ac:chgData name="Myung Ho Kim" userId="9694cfd42c244b92" providerId="LiveId" clId="{10A4ACF0-5969-428B-BBF4-98267F33C6CC}" dt="2022-07-27T05:43:00.722" v="632"/>
          <ac:spMkLst>
            <pc:docMk/>
            <pc:sldMk cId="887513521" sldId="4570"/>
            <ac:spMk id="11" creationId="{1385D0BA-0526-18A0-4C19-B902F17EAF9C}"/>
          </ac:spMkLst>
        </pc:spChg>
        <pc:spChg chg="mod">
          <ac:chgData name="Myung Ho Kim" userId="9694cfd42c244b92" providerId="LiveId" clId="{10A4ACF0-5969-428B-BBF4-98267F33C6CC}" dt="2022-07-27T05:43:00.722" v="632"/>
          <ac:spMkLst>
            <pc:docMk/>
            <pc:sldMk cId="887513521" sldId="4570"/>
            <ac:spMk id="12" creationId="{24A4DA4B-2FB3-65CC-61CE-CC94E2EBAD07}"/>
          </ac:spMkLst>
        </pc:spChg>
        <pc:spChg chg="mod">
          <ac:chgData name="Myung Ho Kim" userId="9694cfd42c244b92" providerId="LiveId" clId="{10A4ACF0-5969-428B-BBF4-98267F33C6CC}" dt="2022-07-27T05:43:00.722" v="632"/>
          <ac:spMkLst>
            <pc:docMk/>
            <pc:sldMk cId="887513521" sldId="4570"/>
            <ac:spMk id="13" creationId="{8048E0B3-8726-B3E7-A9D2-495DFE498587}"/>
          </ac:spMkLst>
        </pc:spChg>
        <pc:spChg chg="mod">
          <ac:chgData name="Myung Ho Kim" userId="9694cfd42c244b92" providerId="LiveId" clId="{10A4ACF0-5969-428B-BBF4-98267F33C6CC}" dt="2022-07-27T09:45:40.743" v="1708" actId="12"/>
          <ac:spMkLst>
            <pc:docMk/>
            <pc:sldMk cId="887513521" sldId="4570"/>
            <ac:spMk id="14" creationId="{B9941D89-AA63-4DBA-B38C-B71498BC3AF5}"/>
          </ac:spMkLst>
        </pc:spChg>
        <pc:spChg chg="mod">
          <ac:chgData name="Myung Ho Kim" userId="9694cfd42c244b92" providerId="LiveId" clId="{10A4ACF0-5969-428B-BBF4-98267F33C6CC}" dt="2022-07-27T05:43:00.722" v="632"/>
          <ac:spMkLst>
            <pc:docMk/>
            <pc:sldMk cId="887513521" sldId="4570"/>
            <ac:spMk id="15" creationId="{FC7F8D1A-561A-3D0F-C546-F8E5B9EDB819}"/>
          </ac:spMkLst>
        </pc:spChg>
        <pc:spChg chg="mod">
          <ac:chgData name="Myung Ho Kim" userId="9694cfd42c244b92" providerId="LiveId" clId="{10A4ACF0-5969-428B-BBF4-98267F33C6CC}" dt="2022-07-27T05:43:00.722" v="632"/>
          <ac:spMkLst>
            <pc:docMk/>
            <pc:sldMk cId="887513521" sldId="4570"/>
            <ac:spMk id="16" creationId="{51DC4266-C951-EC1A-5C69-DB9372DA3EB8}"/>
          </ac:spMkLst>
        </pc:spChg>
        <pc:spChg chg="mod">
          <ac:chgData name="Myung Ho Kim" userId="9694cfd42c244b92" providerId="LiveId" clId="{10A4ACF0-5969-428B-BBF4-98267F33C6CC}" dt="2022-07-27T05:43:00.722" v="632"/>
          <ac:spMkLst>
            <pc:docMk/>
            <pc:sldMk cId="887513521" sldId="4570"/>
            <ac:spMk id="17" creationId="{AA84B35A-E422-9FAE-C894-29DCAACAB3AF}"/>
          </ac:spMkLst>
        </pc:spChg>
        <pc:spChg chg="mod">
          <ac:chgData name="Myung Ho Kim" userId="9694cfd42c244b92" providerId="LiveId" clId="{10A4ACF0-5969-428B-BBF4-98267F33C6CC}" dt="2022-07-27T05:43:00.722" v="632"/>
          <ac:spMkLst>
            <pc:docMk/>
            <pc:sldMk cId="887513521" sldId="4570"/>
            <ac:spMk id="18" creationId="{676F75D2-2098-FE9A-5A31-4680537BDC1A}"/>
          </ac:spMkLst>
        </pc:spChg>
        <pc:spChg chg="mod">
          <ac:chgData name="Myung Ho Kim" userId="9694cfd42c244b92" providerId="LiveId" clId="{10A4ACF0-5969-428B-BBF4-98267F33C6CC}" dt="2022-07-27T05:43:00.722" v="632"/>
          <ac:spMkLst>
            <pc:docMk/>
            <pc:sldMk cId="887513521" sldId="4570"/>
            <ac:spMk id="19" creationId="{D9BFFF3B-5CF4-DA73-1520-77A05BDB3249}"/>
          </ac:spMkLst>
        </pc:spChg>
        <pc:spChg chg="mod">
          <ac:chgData name="Myung Ho Kim" userId="9694cfd42c244b92" providerId="LiveId" clId="{10A4ACF0-5969-428B-BBF4-98267F33C6CC}" dt="2022-07-27T05:43:00.722" v="632"/>
          <ac:spMkLst>
            <pc:docMk/>
            <pc:sldMk cId="887513521" sldId="4570"/>
            <ac:spMk id="20" creationId="{923D8B0A-7CBE-5AF5-C8F6-489EFDF4C855}"/>
          </ac:spMkLst>
        </pc:spChg>
        <pc:spChg chg="mod">
          <ac:chgData name="Myung Ho Kim" userId="9694cfd42c244b92" providerId="LiveId" clId="{10A4ACF0-5969-428B-BBF4-98267F33C6CC}" dt="2022-07-27T05:43:00.722" v="632"/>
          <ac:spMkLst>
            <pc:docMk/>
            <pc:sldMk cId="887513521" sldId="4570"/>
            <ac:spMk id="21" creationId="{3EA62F4D-F9EE-A565-1E68-5AA305DE9D4B}"/>
          </ac:spMkLst>
        </pc:spChg>
        <pc:spChg chg="mod">
          <ac:chgData name="Myung Ho Kim" userId="9694cfd42c244b92" providerId="LiveId" clId="{10A4ACF0-5969-428B-BBF4-98267F33C6CC}" dt="2022-07-27T05:43:00.722" v="632"/>
          <ac:spMkLst>
            <pc:docMk/>
            <pc:sldMk cId="887513521" sldId="4570"/>
            <ac:spMk id="27" creationId="{EC5A73AD-2441-CD97-45A4-E8E64E802F92}"/>
          </ac:spMkLst>
        </pc:spChg>
        <pc:spChg chg="mod">
          <ac:chgData name="Myung Ho Kim" userId="9694cfd42c244b92" providerId="LiveId" clId="{10A4ACF0-5969-428B-BBF4-98267F33C6CC}" dt="2022-07-27T05:43:00.722" v="632"/>
          <ac:spMkLst>
            <pc:docMk/>
            <pc:sldMk cId="887513521" sldId="4570"/>
            <ac:spMk id="28" creationId="{292760CC-058B-61B7-233D-722FE574D523}"/>
          </ac:spMkLst>
        </pc:spChg>
        <pc:spChg chg="mod">
          <ac:chgData name="Myung Ho Kim" userId="9694cfd42c244b92" providerId="LiveId" clId="{10A4ACF0-5969-428B-BBF4-98267F33C6CC}" dt="2022-07-27T05:43:00.722" v="632"/>
          <ac:spMkLst>
            <pc:docMk/>
            <pc:sldMk cId="887513521" sldId="4570"/>
            <ac:spMk id="29" creationId="{2EB84DDC-7059-DBD5-0A14-5AD29F52F485}"/>
          </ac:spMkLst>
        </pc:spChg>
        <pc:spChg chg="mod">
          <ac:chgData name="Myung Ho Kim" userId="9694cfd42c244b92" providerId="LiveId" clId="{10A4ACF0-5969-428B-BBF4-98267F33C6CC}" dt="2022-07-27T05:43:00.722" v="632"/>
          <ac:spMkLst>
            <pc:docMk/>
            <pc:sldMk cId="887513521" sldId="4570"/>
            <ac:spMk id="30" creationId="{A527F83B-208F-14AD-EEE8-BD701B8E05A2}"/>
          </ac:spMkLst>
        </pc:spChg>
        <pc:spChg chg="mod">
          <ac:chgData name="Myung Ho Kim" userId="9694cfd42c244b92" providerId="LiveId" clId="{10A4ACF0-5969-428B-BBF4-98267F33C6CC}" dt="2022-07-27T05:43:00.722" v="632"/>
          <ac:spMkLst>
            <pc:docMk/>
            <pc:sldMk cId="887513521" sldId="4570"/>
            <ac:spMk id="31" creationId="{8C57CD8E-C674-8912-A78A-FF26831EBF60}"/>
          </ac:spMkLst>
        </pc:spChg>
        <pc:spChg chg="mod">
          <ac:chgData name="Myung Ho Kim" userId="9694cfd42c244b92" providerId="LiveId" clId="{10A4ACF0-5969-428B-BBF4-98267F33C6CC}" dt="2022-07-27T05:43:00.722" v="632"/>
          <ac:spMkLst>
            <pc:docMk/>
            <pc:sldMk cId="887513521" sldId="4570"/>
            <ac:spMk id="32" creationId="{8E9BAC4A-2802-4BFF-266C-4F66D83ACF46}"/>
          </ac:spMkLst>
        </pc:spChg>
        <pc:spChg chg="mod">
          <ac:chgData name="Myung Ho Kim" userId="9694cfd42c244b92" providerId="LiveId" clId="{10A4ACF0-5969-428B-BBF4-98267F33C6CC}" dt="2022-07-27T05:43:00.722" v="632"/>
          <ac:spMkLst>
            <pc:docMk/>
            <pc:sldMk cId="887513521" sldId="4570"/>
            <ac:spMk id="33" creationId="{B59B776E-C0B5-D870-D4A4-EFE570A42348}"/>
          </ac:spMkLst>
        </pc:spChg>
        <pc:spChg chg="mod">
          <ac:chgData name="Myung Ho Kim" userId="9694cfd42c244b92" providerId="LiveId" clId="{10A4ACF0-5969-428B-BBF4-98267F33C6CC}" dt="2022-07-27T05:43:00.722" v="632"/>
          <ac:spMkLst>
            <pc:docMk/>
            <pc:sldMk cId="887513521" sldId="4570"/>
            <ac:spMk id="34" creationId="{87399521-2FBC-3495-4276-8E206F102124}"/>
          </ac:spMkLst>
        </pc:spChg>
        <pc:spChg chg="mod">
          <ac:chgData name="Myung Ho Kim" userId="9694cfd42c244b92" providerId="LiveId" clId="{10A4ACF0-5969-428B-BBF4-98267F33C6CC}" dt="2022-07-27T05:43:00.722" v="632"/>
          <ac:spMkLst>
            <pc:docMk/>
            <pc:sldMk cId="887513521" sldId="4570"/>
            <ac:spMk id="35" creationId="{A6DAA4AE-27EA-50B5-F081-A19CD6C7AD61}"/>
          </ac:spMkLst>
        </pc:spChg>
        <pc:spChg chg="mod">
          <ac:chgData name="Myung Ho Kim" userId="9694cfd42c244b92" providerId="LiveId" clId="{10A4ACF0-5969-428B-BBF4-98267F33C6CC}" dt="2022-07-27T05:43:00.722" v="632"/>
          <ac:spMkLst>
            <pc:docMk/>
            <pc:sldMk cId="887513521" sldId="4570"/>
            <ac:spMk id="36" creationId="{292F66C0-5B83-3B42-291F-3FF49E73ADC0}"/>
          </ac:spMkLst>
        </pc:spChg>
        <pc:spChg chg="mod">
          <ac:chgData name="Myung Ho Kim" userId="9694cfd42c244b92" providerId="LiveId" clId="{10A4ACF0-5969-428B-BBF4-98267F33C6CC}" dt="2022-07-27T05:43:00.722" v="632"/>
          <ac:spMkLst>
            <pc:docMk/>
            <pc:sldMk cId="887513521" sldId="4570"/>
            <ac:spMk id="37" creationId="{9DE263EC-65AC-DB83-71A0-F6A5B36BC3BC}"/>
          </ac:spMkLst>
        </pc:spChg>
        <pc:spChg chg="mod">
          <ac:chgData name="Myung Ho Kim" userId="9694cfd42c244b92" providerId="LiveId" clId="{10A4ACF0-5969-428B-BBF4-98267F33C6CC}" dt="2022-07-27T05:43:00.722" v="632"/>
          <ac:spMkLst>
            <pc:docMk/>
            <pc:sldMk cId="887513521" sldId="4570"/>
            <ac:spMk id="38" creationId="{762BA2FA-E656-3D70-F0AE-214D9A46BD17}"/>
          </ac:spMkLst>
        </pc:spChg>
        <pc:spChg chg="mod">
          <ac:chgData name="Myung Ho Kim" userId="9694cfd42c244b92" providerId="LiveId" clId="{10A4ACF0-5969-428B-BBF4-98267F33C6CC}" dt="2022-07-27T05:43:00.722" v="632"/>
          <ac:spMkLst>
            <pc:docMk/>
            <pc:sldMk cId="887513521" sldId="4570"/>
            <ac:spMk id="39" creationId="{2870EE42-4AF0-7948-3B2D-B12D5EAD49A7}"/>
          </ac:spMkLst>
        </pc:spChg>
        <pc:spChg chg="mod">
          <ac:chgData name="Myung Ho Kim" userId="9694cfd42c244b92" providerId="LiveId" clId="{10A4ACF0-5969-428B-BBF4-98267F33C6CC}" dt="2022-07-27T05:43:00.722" v="632"/>
          <ac:spMkLst>
            <pc:docMk/>
            <pc:sldMk cId="887513521" sldId="4570"/>
            <ac:spMk id="40" creationId="{87F9FA39-EB50-E398-0044-641A2D57522B}"/>
          </ac:spMkLst>
        </pc:spChg>
        <pc:spChg chg="mod">
          <ac:chgData name="Myung Ho Kim" userId="9694cfd42c244b92" providerId="LiveId" clId="{10A4ACF0-5969-428B-BBF4-98267F33C6CC}" dt="2022-07-27T05:43:00.722" v="632"/>
          <ac:spMkLst>
            <pc:docMk/>
            <pc:sldMk cId="887513521" sldId="4570"/>
            <ac:spMk id="41" creationId="{7E13EE95-0E38-ABCD-7DBB-50D50217F36A}"/>
          </ac:spMkLst>
        </pc:spChg>
        <pc:spChg chg="mod">
          <ac:chgData name="Myung Ho Kim" userId="9694cfd42c244b92" providerId="LiveId" clId="{10A4ACF0-5969-428B-BBF4-98267F33C6CC}" dt="2022-07-27T05:43:00.722" v="632"/>
          <ac:spMkLst>
            <pc:docMk/>
            <pc:sldMk cId="887513521" sldId="4570"/>
            <ac:spMk id="42" creationId="{C56F34A4-1638-A941-BC96-775CEE9B2DA4}"/>
          </ac:spMkLst>
        </pc:spChg>
        <pc:spChg chg="mod">
          <ac:chgData name="Myung Ho Kim" userId="9694cfd42c244b92" providerId="LiveId" clId="{10A4ACF0-5969-428B-BBF4-98267F33C6CC}" dt="2022-07-27T05:43:00.722" v="632"/>
          <ac:spMkLst>
            <pc:docMk/>
            <pc:sldMk cId="887513521" sldId="4570"/>
            <ac:spMk id="43" creationId="{4895A54A-EBE5-8A7A-12A8-3F1C4C00D979}"/>
          </ac:spMkLst>
        </pc:spChg>
        <pc:spChg chg="mod">
          <ac:chgData name="Myung Ho Kim" userId="9694cfd42c244b92" providerId="LiveId" clId="{10A4ACF0-5969-428B-BBF4-98267F33C6CC}" dt="2022-07-27T05:43:00.722" v="632"/>
          <ac:spMkLst>
            <pc:docMk/>
            <pc:sldMk cId="887513521" sldId="4570"/>
            <ac:spMk id="44" creationId="{3ADA36B0-D7B6-DEB2-1E42-FB41F33EB377}"/>
          </ac:spMkLst>
        </pc:spChg>
        <pc:spChg chg="mod">
          <ac:chgData name="Myung Ho Kim" userId="9694cfd42c244b92" providerId="LiveId" clId="{10A4ACF0-5969-428B-BBF4-98267F33C6CC}" dt="2022-07-27T05:43:00.722" v="632"/>
          <ac:spMkLst>
            <pc:docMk/>
            <pc:sldMk cId="887513521" sldId="4570"/>
            <ac:spMk id="45" creationId="{4C7BCB09-725E-EA70-3FCC-3C47D3CE9A83}"/>
          </ac:spMkLst>
        </pc:spChg>
        <pc:spChg chg="mod">
          <ac:chgData name="Myung Ho Kim" userId="9694cfd42c244b92" providerId="LiveId" clId="{10A4ACF0-5969-428B-BBF4-98267F33C6CC}" dt="2022-07-27T05:43:00.722" v="632"/>
          <ac:spMkLst>
            <pc:docMk/>
            <pc:sldMk cId="887513521" sldId="4570"/>
            <ac:spMk id="46" creationId="{B226B663-CF7F-DC3E-972E-3482C8A60843}"/>
          </ac:spMkLst>
        </pc:spChg>
        <pc:spChg chg="mod">
          <ac:chgData name="Myung Ho Kim" userId="9694cfd42c244b92" providerId="LiveId" clId="{10A4ACF0-5969-428B-BBF4-98267F33C6CC}" dt="2022-07-27T05:43:00.722" v="632"/>
          <ac:spMkLst>
            <pc:docMk/>
            <pc:sldMk cId="887513521" sldId="4570"/>
            <ac:spMk id="47" creationId="{2F7C084A-976E-10B9-EF09-84E79D0022EE}"/>
          </ac:spMkLst>
        </pc:spChg>
        <pc:spChg chg="mod">
          <ac:chgData name="Myung Ho Kim" userId="9694cfd42c244b92" providerId="LiveId" clId="{10A4ACF0-5969-428B-BBF4-98267F33C6CC}" dt="2022-07-27T05:43:00.722" v="632"/>
          <ac:spMkLst>
            <pc:docMk/>
            <pc:sldMk cId="887513521" sldId="4570"/>
            <ac:spMk id="48" creationId="{CFE30B68-4364-CC17-51A1-617E2BA5ED6B}"/>
          </ac:spMkLst>
        </pc:spChg>
        <pc:spChg chg="mod">
          <ac:chgData name="Myung Ho Kim" userId="9694cfd42c244b92" providerId="LiveId" clId="{10A4ACF0-5969-428B-BBF4-98267F33C6CC}" dt="2022-07-27T05:43:00.722" v="632"/>
          <ac:spMkLst>
            <pc:docMk/>
            <pc:sldMk cId="887513521" sldId="4570"/>
            <ac:spMk id="49" creationId="{C0386B14-A043-99A8-CD55-C06FC3C66EF1}"/>
          </ac:spMkLst>
        </pc:spChg>
        <pc:spChg chg="mod">
          <ac:chgData name="Myung Ho Kim" userId="9694cfd42c244b92" providerId="LiveId" clId="{10A4ACF0-5969-428B-BBF4-98267F33C6CC}" dt="2022-07-27T05:43:00.722" v="632"/>
          <ac:spMkLst>
            <pc:docMk/>
            <pc:sldMk cId="887513521" sldId="4570"/>
            <ac:spMk id="50" creationId="{0C04A343-7F3B-E730-C0C9-760D84785B7D}"/>
          </ac:spMkLst>
        </pc:spChg>
        <pc:spChg chg="mod">
          <ac:chgData name="Myung Ho Kim" userId="9694cfd42c244b92" providerId="LiveId" clId="{10A4ACF0-5969-428B-BBF4-98267F33C6CC}" dt="2022-07-27T05:43:00.722" v="632"/>
          <ac:spMkLst>
            <pc:docMk/>
            <pc:sldMk cId="887513521" sldId="4570"/>
            <ac:spMk id="51" creationId="{DEDA354F-6CA6-B277-8D69-D4376A4AD0CB}"/>
          </ac:spMkLst>
        </pc:spChg>
        <pc:spChg chg="mod">
          <ac:chgData name="Myung Ho Kim" userId="9694cfd42c244b92" providerId="LiveId" clId="{10A4ACF0-5969-428B-BBF4-98267F33C6CC}" dt="2022-07-27T05:43:00.722" v="632"/>
          <ac:spMkLst>
            <pc:docMk/>
            <pc:sldMk cId="887513521" sldId="4570"/>
            <ac:spMk id="52" creationId="{9DDD4828-1437-3A8D-4D8A-12A9FC734A80}"/>
          </ac:spMkLst>
        </pc:spChg>
        <pc:spChg chg="mod">
          <ac:chgData name="Myung Ho Kim" userId="9694cfd42c244b92" providerId="LiveId" clId="{10A4ACF0-5969-428B-BBF4-98267F33C6CC}" dt="2022-07-27T05:43:00.722" v="632"/>
          <ac:spMkLst>
            <pc:docMk/>
            <pc:sldMk cId="887513521" sldId="4570"/>
            <ac:spMk id="53" creationId="{CC71A1BA-644A-31DD-A14A-0FAEE39054F4}"/>
          </ac:spMkLst>
        </pc:spChg>
        <pc:spChg chg="mod">
          <ac:chgData name="Myung Ho Kim" userId="9694cfd42c244b92" providerId="LiveId" clId="{10A4ACF0-5969-428B-BBF4-98267F33C6CC}" dt="2022-07-27T05:43:00.722" v="632"/>
          <ac:spMkLst>
            <pc:docMk/>
            <pc:sldMk cId="887513521" sldId="4570"/>
            <ac:spMk id="54" creationId="{CF929FE2-7B8B-47C4-CDF7-428372AFCC24}"/>
          </ac:spMkLst>
        </pc:spChg>
        <pc:spChg chg="mod">
          <ac:chgData name="Myung Ho Kim" userId="9694cfd42c244b92" providerId="LiveId" clId="{10A4ACF0-5969-428B-BBF4-98267F33C6CC}" dt="2022-07-27T05:43:00.722" v="632"/>
          <ac:spMkLst>
            <pc:docMk/>
            <pc:sldMk cId="887513521" sldId="4570"/>
            <ac:spMk id="55" creationId="{435BBB91-B8F2-7416-6903-CC3F270041C5}"/>
          </ac:spMkLst>
        </pc:spChg>
        <pc:spChg chg="mod">
          <ac:chgData name="Myung Ho Kim" userId="9694cfd42c244b92" providerId="LiveId" clId="{10A4ACF0-5969-428B-BBF4-98267F33C6CC}" dt="2022-07-27T05:43:00.722" v="632"/>
          <ac:spMkLst>
            <pc:docMk/>
            <pc:sldMk cId="887513521" sldId="4570"/>
            <ac:spMk id="56" creationId="{8CCF5E7A-6F38-4D66-6309-8BEA67E6F5BA}"/>
          </ac:spMkLst>
        </pc:spChg>
        <pc:spChg chg="mod">
          <ac:chgData name="Myung Ho Kim" userId="9694cfd42c244b92" providerId="LiveId" clId="{10A4ACF0-5969-428B-BBF4-98267F33C6CC}" dt="2022-07-27T05:43:00.722" v="632"/>
          <ac:spMkLst>
            <pc:docMk/>
            <pc:sldMk cId="887513521" sldId="4570"/>
            <ac:spMk id="57" creationId="{C6CECA0F-A4B5-3AD2-EA32-31FE8E93DD55}"/>
          </ac:spMkLst>
        </pc:spChg>
        <pc:spChg chg="mod">
          <ac:chgData name="Myung Ho Kim" userId="9694cfd42c244b92" providerId="LiveId" clId="{10A4ACF0-5969-428B-BBF4-98267F33C6CC}" dt="2022-07-27T05:43:00.722" v="632"/>
          <ac:spMkLst>
            <pc:docMk/>
            <pc:sldMk cId="887513521" sldId="4570"/>
            <ac:spMk id="58" creationId="{2477E96E-13D0-F327-0EA0-8FB24FD64228}"/>
          </ac:spMkLst>
        </pc:spChg>
        <pc:spChg chg="mod">
          <ac:chgData name="Myung Ho Kim" userId="9694cfd42c244b92" providerId="LiveId" clId="{10A4ACF0-5969-428B-BBF4-98267F33C6CC}" dt="2022-07-27T05:43:00.722" v="632"/>
          <ac:spMkLst>
            <pc:docMk/>
            <pc:sldMk cId="887513521" sldId="4570"/>
            <ac:spMk id="59" creationId="{9C17C303-0629-7B6C-C182-BCFC47CBF431}"/>
          </ac:spMkLst>
        </pc:spChg>
        <pc:spChg chg="mod">
          <ac:chgData name="Myung Ho Kim" userId="9694cfd42c244b92" providerId="LiveId" clId="{10A4ACF0-5969-428B-BBF4-98267F33C6CC}" dt="2022-07-27T05:43:00.722" v="632"/>
          <ac:spMkLst>
            <pc:docMk/>
            <pc:sldMk cId="887513521" sldId="4570"/>
            <ac:spMk id="60" creationId="{2E4BD44A-3337-17F1-300E-C30C8C025A0E}"/>
          </ac:spMkLst>
        </pc:spChg>
        <pc:spChg chg="mod">
          <ac:chgData name="Myung Ho Kim" userId="9694cfd42c244b92" providerId="LiveId" clId="{10A4ACF0-5969-428B-BBF4-98267F33C6CC}" dt="2022-07-27T05:43:00.722" v="632"/>
          <ac:spMkLst>
            <pc:docMk/>
            <pc:sldMk cId="887513521" sldId="4570"/>
            <ac:spMk id="61" creationId="{54147B8F-B3AC-2558-801F-8838503DCE56}"/>
          </ac:spMkLst>
        </pc:spChg>
        <pc:spChg chg="mod">
          <ac:chgData name="Myung Ho Kim" userId="9694cfd42c244b92" providerId="LiveId" clId="{10A4ACF0-5969-428B-BBF4-98267F33C6CC}" dt="2022-07-27T05:43:00.722" v="632"/>
          <ac:spMkLst>
            <pc:docMk/>
            <pc:sldMk cId="887513521" sldId="4570"/>
            <ac:spMk id="62" creationId="{C9E7EA01-2D76-332B-F054-9C4FDF28BE19}"/>
          </ac:spMkLst>
        </pc:spChg>
        <pc:spChg chg="mod">
          <ac:chgData name="Myung Ho Kim" userId="9694cfd42c244b92" providerId="LiveId" clId="{10A4ACF0-5969-428B-BBF4-98267F33C6CC}" dt="2022-07-27T05:43:00.722" v="632"/>
          <ac:spMkLst>
            <pc:docMk/>
            <pc:sldMk cId="887513521" sldId="4570"/>
            <ac:spMk id="63" creationId="{537FDAF5-8943-65CA-43F3-93A1F2C7C6F3}"/>
          </ac:spMkLst>
        </pc:spChg>
        <pc:spChg chg="mod">
          <ac:chgData name="Myung Ho Kim" userId="9694cfd42c244b92" providerId="LiveId" clId="{10A4ACF0-5969-428B-BBF4-98267F33C6CC}" dt="2022-07-27T05:43:00.722" v="632"/>
          <ac:spMkLst>
            <pc:docMk/>
            <pc:sldMk cId="887513521" sldId="4570"/>
            <ac:spMk id="64" creationId="{BE3058F3-FC52-5809-C60F-D1C8107DB699}"/>
          </ac:spMkLst>
        </pc:spChg>
        <pc:spChg chg="mod">
          <ac:chgData name="Myung Ho Kim" userId="9694cfd42c244b92" providerId="LiveId" clId="{10A4ACF0-5969-428B-BBF4-98267F33C6CC}" dt="2022-07-27T05:43:00.722" v="632"/>
          <ac:spMkLst>
            <pc:docMk/>
            <pc:sldMk cId="887513521" sldId="4570"/>
            <ac:spMk id="65" creationId="{098F79CA-C57A-0754-06A6-2ADC4F53C2DA}"/>
          </ac:spMkLst>
        </pc:spChg>
        <pc:spChg chg="mod">
          <ac:chgData name="Myung Ho Kim" userId="9694cfd42c244b92" providerId="LiveId" clId="{10A4ACF0-5969-428B-BBF4-98267F33C6CC}" dt="2022-07-27T05:43:00.722" v="632"/>
          <ac:spMkLst>
            <pc:docMk/>
            <pc:sldMk cId="887513521" sldId="4570"/>
            <ac:spMk id="66" creationId="{6BA2773B-4FC4-4862-34BD-ECE558A73822}"/>
          </ac:spMkLst>
        </pc:spChg>
        <pc:spChg chg="mod">
          <ac:chgData name="Myung Ho Kim" userId="9694cfd42c244b92" providerId="LiveId" clId="{10A4ACF0-5969-428B-BBF4-98267F33C6CC}" dt="2022-07-27T05:43:00.722" v="632"/>
          <ac:spMkLst>
            <pc:docMk/>
            <pc:sldMk cId="887513521" sldId="4570"/>
            <ac:spMk id="67" creationId="{D0263AAF-B431-4BD8-B43E-A06B1DB066FA}"/>
          </ac:spMkLst>
        </pc:spChg>
        <pc:spChg chg="mod">
          <ac:chgData name="Myung Ho Kim" userId="9694cfd42c244b92" providerId="LiveId" clId="{10A4ACF0-5969-428B-BBF4-98267F33C6CC}" dt="2022-07-27T05:43:00.722" v="632"/>
          <ac:spMkLst>
            <pc:docMk/>
            <pc:sldMk cId="887513521" sldId="4570"/>
            <ac:spMk id="68" creationId="{49D7B9F5-AB35-FF5A-26DC-5B99733BC441}"/>
          </ac:spMkLst>
        </pc:spChg>
        <pc:spChg chg="mod">
          <ac:chgData name="Myung Ho Kim" userId="9694cfd42c244b92" providerId="LiveId" clId="{10A4ACF0-5969-428B-BBF4-98267F33C6CC}" dt="2022-07-27T05:43:00.722" v="632"/>
          <ac:spMkLst>
            <pc:docMk/>
            <pc:sldMk cId="887513521" sldId="4570"/>
            <ac:spMk id="69" creationId="{56AE89CB-6653-3D40-C337-E71E71E672A8}"/>
          </ac:spMkLst>
        </pc:spChg>
        <pc:spChg chg="mod">
          <ac:chgData name="Myung Ho Kim" userId="9694cfd42c244b92" providerId="LiveId" clId="{10A4ACF0-5969-428B-BBF4-98267F33C6CC}" dt="2022-07-27T05:43:00.722" v="632"/>
          <ac:spMkLst>
            <pc:docMk/>
            <pc:sldMk cId="887513521" sldId="4570"/>
            <ac:spMk id="70" creationId="{E4E66731-CD55-4350-CA59-FB5717291DFC}"/>
          </ac:spMkLst>
        </pc:spChg>
        <pc:spChg chg="mod">
          <ac:chgData name="Myung Ho Kim" userId="9694cfd42c244b92" providerId="LiveId" clId="{10A4ACF0-5969-428B-BBF4-98267F33C6CC}" dt="2022-07-27T05:43:00.722" v="632"/>
          <ac:spMkLst>
            <pc:docMk/>
            <pc:sldMk cId="887513521" sldId="4570"/>
            <ac:spMk id="71" creationId="{6CD90E92-146D-33A4-8B2C-19FC1D14CDAE}"/>
          </ac:spMkLst>
        </pc:spChg>
        <pc:spChg chg="mod">
          <ac:chgData name="Myung Ho Kim" userId="9694cfd42c244b92" providerId="LiveId" clId="{10A4ACF0-5969-428B-BBF4-98267F33C6CC}" dt="2022-07-27T05:43:00.722" v="632"/>
          <ac:spMkLst>
            <pc:docMk/>
            <pc:sldMk cId="887513521" sldId="4570"/>
            <ac:spMk id="72" creationId="{9B587CC1-E12C-5E51-BA37-6FD96729E747}"/>
          </ac:spMkLst>
        </pc:spChg>
        <pc:spChg chg="mod">
          <ac:chgData name="Myung Ho Kim" userId="9694cfd42c244b92" providerId="LiveId" clId="{10A4ACF0-5969-428B-BBF4-98267F33C6CC}" dt="2022-07-27T05:43:00.722" v="632"/>
          <ac:spMkLst>
            <pc:docMk/>
            <pc:sldMk cId="887513521" sldId="4570"/>
            <ac:spMk id="73" creationId="{4828633E-AA09-B4AF-FE57-880C5A9963BD}"/>
          </ac:spMkLst>
        </pc:spChg>
        <pc:spChg chg="mod">
          <ac:chgData name="Myung Ho Kim" userId="9694cfd42c244b92" providerId="LiveId" clId="{10A4ACF0-5969-428B-BBF4-98267F33C6CC}" dt="2022-07-27T05:43:00.722" v="632"/>
          <ac:spMkLst>
            <pc:docMk/>
            <pc:sldMk cId="887513521" sldId="4570"/>
            <ac:spMk id="74" creationId="{D7F6D609-1873-73C9-9337-14ACA451CD0C}"/>
          </ac:spMkLst>
        </pc:spChg>
        <pc:spChg chg="mod">
          <ac:chgData name="Myung Ho Kim" userId="9694cfd42c244b92" providerId="LiveId" clId="{10A4ACF0-5969-428B-BBF4-98267F33C6CC}" dt="2022-07-27T05:43:00.722" v="632"/>
          <ac:spMkLst>
            <pc:docMk/>
            <pc:sldMk cId="887513521" sldId="4570"/>
            <ac:spMk id="75" creationId="{A46D834C-2263-2333-C215-4E5A9DFEC546}"/>
          </ac:spMkLst>
        </pc:spChg>
        <pc:spChg chg="mod">
          <ac:chgData name="Myung Ho Kim" userId="9694cfd42c244b92" providerId="LiveId" clId="{10A4ACF0-5969-428B-BBF4-98267F33C6CC}" dt="2022-07-27T05:43:00.722" v="632"/>
          <ac:spMkLst>
            <pc:docMk/>
            <pc:sldMk cId="887513521" sldId="4570"/>
            <ac:spMk id="76" creationId="{09407D9E-BB96-4711-33C6-F05BFBBE4AF9}"/>
          </ac:spMkLst>
        </pc:spChg>
        <pc:spChg chg="mod">
          <ac:chgData name="Myung Ho Kim" userId="9694cfd42c244b92" providerId="LiveId" clId="{10A4ACF0-5969-428B-BBF4-98267F33C6CC}" dt="2022-07-27T05:43:00.722" v="632"/>
          <ac:spMkLst>
            <pc:docMk/>
            <pc:sldMk cId="887513521" sldId="4570"/>
            <ac:spMk id="77" creationId="{4096EBA9-E149-1E83-F19D-45280ED72CEE}"/>
          </ac:spMkLst>
        </pc:spChg>
        <pc:spChg chg="mod">
          <ac:chgData name="Myung Ho Kim" userId="9694cfd42c244b92" providerId="LiveId" clId="{10A4ACF0-5969-428B-BBF4-98267F33C6CC}" dt="2022-07-27T05:43:00.722" v="632"/>
          <ac:spMkLst>
            <pc:docMk/>
            <pc:sldMk cId="887513521" sldId="4570"/>
            <ac:spMk id="78" creationId="{6986D08A-A43D-204E-3310-542F7B4AFD79}"/>
          </ac:spMkLst>
        </pc:spChg>
        <pc:spChg chg="mod">
          <ac:chgData name="Myung Ho Kim" userId="9694cfd42c244b92" providerId="LiveId" clId="{10A4ACF0-5969-428B-BBF4-98267F33C6CC}" dt="2022-07-27T05:43:00.722" v="632"/>
          <ac:spMkLst>
            <pc:docMk/>
            <pc:sldMk cId="887513521" sldId="4570"/>
            <ac:spMk id="79" creationId="{E0B2E336-8724-921C-734E-6E86238445B7}"/>
          </ac:spMkLst>
        </pc:spChg>
        <pc:spChg chg="mod">
          <ac:chgData name="Myung Ho Kim" userId="9694cfd42c244b92" providerId="LiveId" clId="{10A4ACF0-5969-428B-BBF4-98267F33C6CC}" dt="2022-07-27T05:43:00.722" v="632"/>
          <ac:spMkLst>
            <pc:docMk/>
            <pc:sldMk cId="887513521" sldId="4570"/>
            <ac:spMk id="80" creationId="{7CBF09EB-78DD-2DD6-44FF-8F7A94DB0FD1}"/>
          </ac:spMkLst>
        </pc:spChg>
        <pc:spChg chg="mod">
          <ac:chgData name="Myung Ho Kim" userId="9694cfd42c244b92" providerId="LiveId" clId="{10A4ACF0-5969-428B-BBF4-98267F33C6CC}" dt="2022-07-27T05:43:00.722" v="632"/>
          <ac:spMkLst>
            <pc:docMk/>
            <pc:sldMk cId="887513521" sldId="4570"/>
            <ac:spMk id="81" creationId="{5BFE6E3A-DF17-993A-052A-01D18C7AC487}"/>
          </ac:spMkLst>
        </pc:spChg>
        <pc:spChg chg="mod">
          <ac:chgData name="Myung Ho Kim" userId="9694cfd42c244b92" providerId="LiveId" clId="{10A4ACF0-5969-428B-BBF4-98267F33C6CC}" dt="2022-07-27T05:43:00.722" v="632"/>
          <ac:spMkLst>
            <pc:docMk/>
            <pc:sldMk cId="887513521" sldId="4570"/>
            <ac:spMk id="82" creationId="{919DE40A-F712-33C9-0CF3-A1AF947CB5F7}"/>
          </ac:spMkLst>
        </pc:spChg>
        <pc:spChg chg="mod">
          <ac:chgData name="Myung Ho Kim" userId="9694cfd42c244b92" providerId="LiveId" clId="{10A4ACF0-5969-428B-BBF4-98267F33C6CC}" dt="2022-07-27T05:43:00.722" v="632"/>
          <ac:spMkLst>
            <pc:docMk/>
            <pc:sldMk cId="887513521" sldId="4570"/>
            <ac:spMk id="83" creationId="{AC7E548B-138A-4FDF-0DFE-0C4E3660E33D}"/>
          </ac:spMkLst>
        </pc:spChg>
        <pc:spChg chg="mod">
          <ac:chgData name="Myung Ho Kim" userId="9694cfd42c244b92" providerId="LiveId" clId="{10A4ACF0-5969-428B-BBF4-98267F33C6CC}" dt="2022-07-27T05:43:00.722" v="632"/>
          <ac:spMkLst>
            <pc:docMk/>
            <pc:sldMk cId="887513521" sldId="4570"/>
            <ac:spMk id="84" creationId="{7E04AE88-9B15-6960-B502-C5FCBFAD5618}"/>
          </ac:spMkLst>
        </pc:spChg>
        <pc:spChg chg="mod">
          <ac:chgData name="Myung Ho Kim" userId="9694cfd42c244b92" providerId="LiveId" clId="{10A4ACF0-5969-428B-BBF4-98267F33C6CC}" dt="2022-07-27T05:43:00.722" v="632"/>
          <ac:spMkLst>
            <pc:docMk/>
            <pc:sldMk cId="887513521" sldId="4570"/>
            <ac:spMk id="85" creationId="{E6E9C95A-542C-BE6C-44F4-C068EDC42F0A}"/>
          </ac:spMkLst>
        </pc:spChg>
        <pc:spChg chg="mod">
          <ac:chgData name="Myung Ho Kim" userId="9694cfd42c244b92" providerId="LiveId" clId="{10A4ACF0-5969-428B-BBF4-98267F33C6CC}" dt="2022-07-27T05:43:00.722" v="632"/>
          <ac:spMkLst>
            <pc:docMk/>
            <pc:sldMk cId="887513521" sldId="4570"/>
            <ac:spMk id="86" creationId="{9E2DB5D4-F1CA-3E69-4FB6-031C2B14AB9D}"/>
          </ac:spMkLst>
        </pc:spChg>
        <pc:spChg chg="mod">
          <ac:chgData name="Myung Ho Kim" userId="9694cfd42c244b92" providerId="LiveId" clId="{10A4ACF0-5969-428B-BBF4-98267F33C6CC}" dt="2022-07-27T05:43:00.722" v="632"/>
          <ac:spMkLst>
            <pc:docMk/>
            <pc:sldMk cId="887513521" sldId="4570"/>
            <ac:spMk id="87" creationId="{6CE931A9-6D93-BE37-0395-81AC59D1B5E3}"/>
          </ac:spMkLst>
        </pc:spChg>
        <pc:spChg chg="mod">
          <ac:chgData name="Myung Ho Kim" userId="9694cfd42c244b92" providerId="LiveId" clId="{10A4ACF0-5969-428B-BBF4-98267F33C6CC}" dt="2022-07-27T05:43:00.722" v="632"/>
          <ac:spMkLst>
            <pc:docMk/>
            <pc:sldMk cId="887513521" sldId="4570"/>
            <ac:spMk id="88" creationId="{62D49A36-83CB-F3DA-0783-5EE2D80A8E22}"/>
          </ac:spMkLst>
        </pc:spChg>
        <pc:spChg chg="mod">
          <ac:chgData name="Myung Ho Kim" userId="9694cfd42c244b92" providerId="LiveId" clId="{10A4ACF0-5969-428B-BBF4-98267F33C6CC}" dt="2022-07-27T05:43:00.722" v="632"/>
          <ac:spMkLst>
            <pc:docMk/>
            <pc:sldMk cId="887513521" sldId="4570"/>
            <ac:spMk id="89" creationId="{598FC7AB-E1DC-FF46-B3B6-8793CF099700}"/>
          </ac:spMkLst>
        </pc:spChg>
        <pc:spChg chg="mod">
          <ac:chgData name="Myung Ho Kim" userId="9694cfd42c244b92" providerId="LiveId" clId="{10A4ACF0-5969-428B-BBF4-98267F33C6CC}" dt="2022-07-27T05:43:00.722" v="632"/>
          <ac:spMkLst>
            <pc:docMk/>
            <pc:sldMk cId="887513521" sldId="4570"/>
            <ac:spMk id="90" creationId="{A109942F-EF74-974F-ED2E-F8F786971A25}"/>
          </ac:spMkLst>
        </pc:spChg>
        <pc:spChg chg="mod">
          <ac:chgData name="Myung Ho Kim" userId="9694cfd42c244b92" providerId="LiveId" clId="{10A4ACF0-5969-428B-BBF4-98267F33C6CC}" dt="2022-07-27T05:43:00.722" v="632"/>
          <ac:spMkLst>
            <pc:docMk/>
            <pc:sldMk cId="887513521" sldId="4570"/>
            <ac:spMk id="91" creationId="{F014510F-47C3-7813-BB65-11E67FF785EF}"/>
          </ac:spMkLst>
        </pc:spChg>
        <pc:spChg chg="mod">
          <ac:chgData name="Myung Ho Kim" userId="9694cfd42c244b92" providerId="LiveId" clId="{10A4ACF0-5969-428B-BBF4-98267F33C6CC}" dt="2022-07-27T05:43:00.722" v="632"/>
          <ac:spMkLst>
            <pc:docMk/>
            <pc:sldMk cId="887513521" sldId="4570"/>
            <ac:spMk id="92" creationId="{105CC07F-1A4F-04EC-5FA5-5C995541AF33}"/>
          </ac:spMkLst>
        </pc:spChg>
        <pc:spChg chg="mod">
          <ac:chgData name="Myung Ho Kim" userId="9694cfd42c244b92" providerId="LiveId" clId="{10A4ACF0-5969-428B-BBF4-98267F33C6CC}" dt="2022-07-27T05:43:00.722" v="632"/>
          <ac:spMkLst>
            <pc:docMk/>
            <pc:sldMk cId="887513521" sldId="4570"/>
            <ac:spMk id="93" creationId="{A0EABC9C-8667-1EFA-BDB1-4018A20C3F2C}"/>
          </ac:spMkLst>
        </pc:spChg>
        <pc:spChg chg="mod">
          <ac:chgData name="Myung Ho Kim" userId="9694cfd42c244b92" providerId="LiveId" clId="{10A4ACF0-5969-428B-BBF4-98267F33C6CC}" dt="2022-07-27T05:43:00.722" v="632"/>
          <ac:spMkLst>
            <pc:docMk/>
            <pc:sldMk cId="887513521" sldId="4570"/>
            <ac:spMk id="94" creationId="{41E22896-9152-A09D-FBEF-ADC66C55ABF8}"/>
          </ac:spMkLst>
        </pc:spChg>
        <pc:spChg chg="mod">
          <ac:chgData name="Myung Ho Kim" userId="9694cfd42c244b92" providerId="LiveId" clId="{10A4ACF0-5969-428B-BBF4-98267F33C6CC}" dt="2022-07-27T05:43:00.722" v="632"/>
          <ac:spMkLst>
            <pc:docMk/>
            <pc:sldMk cId="887513521" sldId="4570"/>
            <ac:spMk id="95" creationId="{9AD9F0A6-BB48-B62F-7107-3CB5D3D5B854}"/>
          </ac:spMkLst>
        </pc:spChg>
        <pc:spChg chg="mod">
          <ac:chgData name="Myung Ho Kim" userId="9694cfd42c244b92" providerId="LiveId" clId="{10A4ACF0-5969-428B-BBF4-98267F33C6CC}" dt="2022-07-27T05:43:00.722" v="632"/>
          <ac:spMkLst>
            <pc:docMk/>
            <pc:sldMk cId="887513521" sldId="4570"/>
            <ac:spMk id="96" creationId="{CEEC276A-2C19-75FD-31E0-2DECF1B554BD}"/>
          </ac:spMkLst>
        </pc:spChg>
        <pc:spChg chg="mod">
          <ac:chgData name="Myung Ho Kim" userId="9694cfd42c244b92" providerId="LiveId" clId="{10A4ACF0-5969-428B-BBF4-98267F33C6CC}" dt="2022-07-27T05:43:00.722" v="632"/>
          <ac:spMkLst>
            <pc:docMk/>
            <pc:sldMk cId="887513521" sldId="4570"/>
            <ac:spMk id="97" creationId="{9D08C4CC-F1B7-C539-10C1-02C95401642E}"/>
          </ac:spMkLst>
        </pc:spChg>
        <pc:spChg chg="mod">
          <ac:chgData name="Myung Ho Kim" userId="9694cfd42c244b92" providerId="LiveId" clId="{10A4ACF0-5969-428B-BBF4-98267F33C6CC}" dt="2022-07-27T05:43:00.722" v="632"/>
          <ac:spMkLst>
            <pc:docMk/>
            <pc:sldMk cId="887513521" sldId="4570"/>
            <ac:spMk id="98" creationId="{2FB330F5-5004-3B9F-5676-51625C4C2C27}"/>
          </ac:spMkLst>
        </pc:spChg>
        <pc:spChg chg="mod">
          <ac:chgData name="Myung Ho Kim" userId="9694cfd42c244b92" providerId="LiveId" clId="{10A4ACF0-5969-428B-BBF4-98267F33C6CC}" dt="2022-07-27T05:43:00.722" v="632"/>
          <ac:spMkLst>
            <pc:docMk/>
            <pc:sldMk cId="887513521" sldId="4570"/>
            <ac:spMk id="100" creationId="{E6E19C6E-DE39-BFD4-A47A-D097D2B2D296}"/>
          </ac:spMkLst>
        </pc:spChg>
        <pc:spChg chg="mod">
          <ac:chgData name="Myung Ho Kim" userId="9694cfd42c244b92" providerId="LiveId" clId="{10A4ACF0-5969-428B-BBF4-98267F33C6CC}" dt="2022-07-27T05:43:00.722" v="632"/>
          <ac:spMkLst>
            <pc:docMk/>
            <pc:sldMk cId="887513521" sldId="4570"/>
            <ac:spMk id="101" creationId="{CC6EAFFE-865E-51F3-B434-E6878C7ACE50}"/>
          </ac:spMkLst>
        </pc:spChg>
        <pc:spChg chg="mod">
          <ac:chgData name="Myung Ho Kim" userId="9694cfd42c244b92" providerId="LiveId" clId="{10A4ACF0-5969-428B-BBF4-98267F33C6CC}" dt="2022-07-27T05:43:00.722" v="632"/>
          <ac:spMkLst>
            <pc:docMk/>
            <pc:sldMk cId="887513521" sldId="4570"/>
            <ac:spMk id="102" creationId="{79127269-2C65-E446-08EF-903CA8898970}"/>
          </ac:spMkLst>
        </pc:spChg>
        <pc:spChg chg="mod">
          <ac:chgData name="Myung Ho Kim" userId="9694cfd42c244b92" providerId="LiveId" clId="{10A4ACF0-5969-428B-BBF4-98267F33C6CC}" dt="2022-07-27T05:43:00.722" v="632"/>
          <ac:spMkLst>
            <pc:docMk/>
            <pc:sldMk cId="887513521" sldId="4570"/>
            <ac:spMk id="103" creationId="{44FF6210-B7B4-4E91-43F9-A999B79A5D28}"/>
          </ac:spMkLst>
        </pc:spChg>
        <pc:spChg chg="mod">
          <ac:chgData name="Myung Ho Kim" userId="9694cfd42c244b92" providerId="LiveId" clId="{10A4ACF0-5969-428B-BBF4-98267F33C6CC}" dt="2022-07-27T05:43:00.722" v="632"/>
          <ac:spMkLst>
            <pc:docMk/>
            <pc:sldMk cId="887513521" sldId="4570"/>
            <ac:spMk id="104" creationId="{14B0D074-FA14-294E-1881-06B2BFDAAFA5}"/>
          </ac:spMkLst>
        </pc:spChg>
        <pc:spChg chg="mod">
          <ac:chgData name="Myung Ho Kim" userId="9694cfd42c244b92" providerId="LiveId" clId="{10A4ACF0-5969-428B-BBF4-98267F33C6CC}" dt="2022-07-27T05:43:00.722" v="632"/>
          <ac:spMkLst>
            <pc:docMk/>
            <pc:sldMk cId="887513521" sldId="4570"/>
            <ac:spMk id="105" creationId="{D6993CE8-4F7D-7D50-EEE2-9CA3417C4AD1}"/>
          </ac:spMkLst>
        </pc:spChg>
        <pc:spChg chg="mod">
          <ac:chgData name="Myung Ho Kim" userId="9694cfd42c244b92" providerId="LiveId" clId="{10A4ACF0-5969-428B-BBF4-98267F33C6CC}" dt="2022-07-27T05:43:00.722" v="632"/>
          <ac:spMkLst>
            <pc:docMk/>
            <pc:sldMk cId="887513521" sldId="4570"/>
            <ac:spMk id="106" creationId="{46C13AD7-44BB-EA5C-467F-1421CC0DCFFA}"/>
          </ac:spMkLst>
        </pc:spChg>
        <pc:spChg chg="mod">
          <ac:chgData name="Myung Ho Kim" userId="9694cfd42c244b92" providerId="LiveId" clId="{10A4ACF0-5969-428B-BBF4-98267F33C6CC}" dt="2022-07-27T05:43:00.722" v="632"/>
          <ac:spMkLst>
            <pc:docMk/>
            <pc:sldMk cId="887513521" sldId="4570"/>
            <ac:spMk id="107" creationId="{8319783C-3554-C958-F084-46CA93CB1DDD}"/>
          </ac:spMkLst>
        </pc:spChg>
        <pc:spChg chg="mod">
          <ac:chgData name="Myung Ho Kim" userId="9694cfd42c244b92" providerId="LiveId" clId="{10A4ACF0-5969-428B-BBF4-98267F33C6CC}" dt="2022-07-27T05:43:00.722" v="632"/>
          <ac:spMkLst>
            <pc:docMk/>
            <pc:sldMk cId="887513521" sldId="4570"/>
            <ac:spMk id="108" creationId="{B1275257-ACD3-B4F3-32DE-8FC6707D121B}"/>
          </ac:spMkLst>
        </pc:spChg>
        <pc:grpChg chg="add mod">
          <ac:chgData name="Myung Ho Kim" userId="9694cfd42c244b92" providerId="LiveId" clId="{10A4ACF0-5969-428B-BBF4-98267F33C6CC}" dt="2022-07-27T06:40:54.692" v="1254" actId="1076"/>
          <ac:grpSpMkLst>
            <pc:docMk/>
            <pc:sldMk cId="887513521" sldId="4570"/>
            <ac:grpSpMk id="9" creationId="{B20FBCD1-419F-FEAC-7190-E9DAF419AF2E}"/>
          </ac:grpSpMkLst>
        </pc:grpChg>
        <pc:grpChg chg="add mod">
          <ac:chgData name="Myung Ho Kim" userId="9694cfd42c244b92" providerId="LiveId" clId="{10A4ACF0-5969-428B-BBF4-98267F33C6CC}" dt="2022-07-27T06:40:54.692" v="1254" actId="1076"/>
          <ac:grpSpMkLst>
            <pc:docMk/>
            <pc:sldMk cId="887513521" sldId="4570"/>
            <ac:grpSpMk id="99" creationId="{EEB1114D-5461-FEC9-6B13-9C9F94E7AF36}"/>
          </ac:grpSpMkLst>
        </pc:grpChg>
      </pc:sldChg>
      <pc:sldChg chg="addSp modSp add mod">
        <pc:chgData name="Myung Ho Kim" userId="9694cfd42c244b92" providerId="LiveId" clId="{10A4ACF0-5969-428B-BBF4-98267F33C6CC}" dt="2022-07-27T09:46:37.574" v="1722" actId="1076"/>
        <pc:sldMkLst>
          <pc:docMk/>
          <pc:sldMk cId="3594784729" sldId="4571"/>
        </pc:sldMkLst>
        <pc:spChg chg="mod">
          <ac:chgData name="Myung Ho Kim" userId="9694cfd42c244b92" providerId="LiveId" clId="{10A4ACF0-5969-428B-BBF4-98267F33C6CC}" dt="2022-07-27T05:47:41.456" v="904" actId="14100"/>
          <ac:spMkLst>
            <pc:docMk/>
            <pc:sldMk cId="3594784729" sldId="4571"/>
            <ac:spMk id="2" creationId="{E262663D-45B3-4649-8561-CAC89595894A}"/>
          </ac:spMkLst>
        </pc:spChg>
        <pc:spChg chg="mod">
          <ac:chgData name="Myung Ho Kim" userId="9694cfd42c244b92" providerId="LiveId" clId="{10A4ACF0-5969-428B-BBF4-98267F33C6CC}" dt="2022-07-27T09:46:34.032" v="1721" actId="404"/>
          <ac:spMkLst>
            <pc:docMk/>
            <pc:sldMk cId="3594784729" sldId="4571"/>
            <ac:spMk id="14" creationId="{B9941D89-AA63-4DBA-B38C-B71498BC3AF5}"/>
          </ac:spMkLst>
        </pc:spChg>
        <pc:picChg chg="add mod modCrop">
          <ac:chgData name="Myung Ho Kim" userId="9694cfd42c244b92" providerId="LiveId" clId="{10A4ACF0-5969-428B-BBF4-98267F33C6CC}" dt="2022-07-27T09:46:37.574" v="1722" actId="1076"/>
          <ac:picMkLst>
            <pc:docMk/>
            <pc:sldMk cId="3594784729" sldId="4571"/>
            <ac:picMk id="9" creationId="{9298716E-9347-47BA-F321-5B10F2743573}"/>
          </ac:picMkLst>
        </pc:picChg>
      </pc:sldChg>
      <pc:sldChg chg="addSp delSp modSp add mod">
        <pc:chgData name="Myung Ho Kim" userId="9694cfd42c244b92" providerId="LiveId" clId="{10A4ACF0-5969-428B-BBF4-98267F33C6CC}" dt="2022-07-27T09:47:00.142" v="1731" actId="207"/>
        <pc:sldMkLst>
          <pc:docMk/>
          <pc:sldMk cId="942174188" sldId="4572"/>
        </pc:sldMkLst>
        <pc:spChg chg="mod">
          <ac:chgData name="Myung Ho Kim" userId="9694cfd42c244b92" providerId="LiveId" clId="{10A4ACF0-5969-428B-BBF4-98267F33C6CC}" dt="2022-07-27T05:47:52.354" v="906" actId="20577"/>
          <ac:spMkLst>
            <pc:docMk/>
            <pc:sldMk cId="942174188" sldId="4572"/>
            <ac:spMk id="2" creationId="{E262663D-45B3-4649-8561-CAC89595894A}"/>
          </ac:spMkLst>
        </pc:spChg>
        <pc:spChg chg="mod">
          <ac:chgData name="Myung Ho Kim" userId="9694cfd42c244b92" providerId="LiveId" clId="{10A4ACF0-5969-428B-BBF4-98267F33C6CC}" dt="2022-07-27T09:47:00.142" v="1731" actId="207"/>
          <ac:spMkLst>
            <pc:docMk/>
            <pc:sldMk cId="942174188" sldId="4572"/>
            <ac:spMk id="14" creationId="{B9941D89-AA63-4DBA-B38C-B71498BC3AF5}"/>
          </ac:spMkLst>
        </pc:spChg>
        <pc:picChg chg="mod">
          <ac:chgData name="Myung Ho Kim" userId="9694cfd42c244b92" providerId="LiveId" clId="{10A4ACF0-5969-428B-BBF4-98267F33C6CC}" dt="2022-07-27T05:48:14.902" v="920" actId="1076"/>
          <ac:picMkLst>
            <pc:docMk/>
            <pc:sldMk cId="942174188" sldId="4572"/>
            <ac:picMk id="9" creationId="{9298716E-9347-47BA-F321-5B10F2743573}"/>
          </ac:picMkLst>
        </pc:picChg>
        <pc:picChg chg="add mod">
          <ac:chgData name="Myung Ho Kim" userId="9694cfd42c244b92" providerId="LiveId" clId="{10A4ACF0-5969-428B-BBF4-98267F33C6CC}" dt="2022-07-27T05:50:03.939" v="1020" actId="1076"/>
          <ac:picMkLst>
            <pc:docMk/>
            <pc:sldMk cId="942174188" sldId="4572"/>
            <ac:picMk id="10" creationId="{54BFCD1D-4055-4F43-C325-00026C3EC010}"/>
          </ac:picMkLst>
        </pc:picChg>
        <pc:picChg chg="add mod">
          <ac:chgData name="Myung Ho Kim" userId="9694cfd42c244b92" providerId="LiveId" clId="{10A4ACF0-5969-428B-BBF4-98267F33C6CC}" dt="2022-07-27T05:51:19.436" v="1086" actId="1076"/>
          <ac:picMkLst>
            <pc:docMk/>
            <pc:sldMk cId="942174188" sldId="4572"/>
            <ac:picMk id="11" creationId="{D67ADDBB-EFAE-5F41-988A-959D072DAC60}"/>
          </ac:picMkLst>
        </pc:picChg>
        <pc:picChg chg="add mod">
          <ac:chgData name="Myung Ho Kim" userId="9694cfd42c244b92" providerId="LiveId" clId="{10A4ACF0-5969-428B-BBF4-98267F33C6CC}" dt="2022-07-27T05:51:24.202" v="1087" actId="1076"/>
          <ac:picMkLst>
            <pc:docMk/>
            <pc:sldMk cId="942174188" sldId="4572"/>
            <ac:picMk id="12" creationId="{5334E727-B971-BA7D-A56F-FDE138A51BEB}"/>
          </ac:picMkLst>
        </pc:picChg>
        <pc:picChg chg="add mod">
          <ac:chgData name="Myung Ho Kim" userId="9694cfd42c244b92" providerId="LiveId" clId="{10A4ACF0-5969-428B-BBF4-98267F33C6CC}" dt="2022-07-27T05:51:36.792" v="1089" actId="1076"/>
          <ac:picMkLst>
            <pc:docMk/>
            <pc:sldMk cId="942174188" sldId="4572"/>
            <ac:picMk id="13" creationId="{C93DB7B0-4A3C-77A2-0196-49463D251809}"/>
          </ac:picMkLst>
        </pc:picChg>
        <pc:picChg chg="add del mod">
          <ac:chgData name="Myung Ho Kim" userId="9694cfd42c244b92" providerId="LiveId" clId="{10A4ACF0-5969-428B-BBF4-98267F33C6CC}" dt="2022-07-27T05:51:55.383" v="1091"/>
          <ac:picMkLst>
            <pc:docMk/>
            <pc:sldMk cId="942174188" sldId="4572"/>
            <ac:picMk id="15" creationId="{D2370669-09D3-BD52-EC75-B0D6D52FC0D8}"/>
          </ac:picMkLst>
        </pc:picChg>
      </pc:sldChg>
      <pc:sldChg chg="addSp delSp modSp add mod">
        <pc:chgData name="Myung Ho Kim" userId="9694cfd42c244b92" providerId="LiveId" clId="{10A4ACF0-5969-428B-BBF4-98267F33C6CC}" dt="2022-07-27T09:47:35.358" v="1738" actId="14100"/>
        <pc:sldMkLst>
          <pc:docMk/>
          <pc:sldMk cId="2148114448" sldId="4573"/>
        </pc:sldMkLst>
        <pc:spChg chg="mod">
          <ac:chgData name="Myung Ho Kim" userId="9694cfd42c244b92" providerId="LiveId" clId="{10A4ACF0-5969-428B-BBF4-98267F33C6CC}" dt="2022-07-27T05:52:03.638" v="1093" actId="20577"/>
          <ac:spMkLst>
            <pc:docMk/>
            <pc:sldMk cId="2148114448" sldId="4573"/>
            <ac:spMk id="2" creationId="{E262663D-45B3-4649-8561-CAC89595894A}"/>
          </ac:spMkLst>
        </pc:spChg>
        <pc:spChg chg="mod">
          <ac:chgData name="Myung Ho Kim" userId="9694cfd42c244b92" providerId="LiveId" clId="{10A4ACF0-5969-428B-BBF4-98267F33C6CC}" dt="2022-07-27T09:47:22.424" v="1737" actId="207"/>
          <ac:spMkLst>
            <pc:docMk/>
            <pc:sldMk cId="2148114448" sldId="4573"/>
            <ac:spMk id="14" creationId="{B9941D89-AA63-4DBA-B38C-B71498BC3AF5}"/>
          </ac:spMkLst>
        </pc:spChg>
        <pc:picChg chg="del">
          <ac:chgData name="Myung Ho Kim" userId="9694cfd42c244b92" providerId="LiveId" clId="{10A4ACF0-5969-428B-BBF4-98267F33C6CC}" dt="2022-07-27T05:52:10.912" v="1098" actId="478"/>
          <ac:picMkLst>
            <pc:docMk/>
            <pc:sldMk cId="2148114448" sldId="4573"/>
            <ac:picMk id="10" creationId="{54BFCD1D-4055-4F43-C325-00026C3EC010}"/>
          </ac:picMkLst>
        </pc:picChg>
        <pc:picChg chg="del">
          <ac:chgData name="Myung Ho Kim" userId="9694cfd42c244b92" providerId="LiveId" clId="{10A4ACF0-5969-428B-BBF4-98267F33C6CC}" dt="2022-07-27T05:52:11.803" v="1099" actId="478"/>
          <ac:picMkLst>
            <pc:docMk/>
            <pc:sldMk cId="2148114448" sldId="4573"/>
            <ac:picMk id="11" creationId="{D67ADDBB-EFAE-5F41-988A-959D072DAC60}"/>
          </ac:picMkLst>
        </pc:picChg>
        <pc:picChg chg="del">
          <ac:chgData name="Myung Ho Kim" userId="9694cfd42c244b92" providerId="LiveId" clId="{10A4ACF0-5969-428B-BBF4-98267F33C6CC}" dt="2022-07-27T05:52:12.553" v="1100" actId="478"/>
          <ac:picMkLst>
            <pc:docMk/>
            <pc:sldMk cId="2148114448" sldId="4573"/>
            <ac:picMk id="12" creationId="{5334E727-B971-BA7D-A56F-FDE138A51BEB}"/>
          </ac:picMkLst>
        </pc:picChg>
        <pc:picChg chg="del mod">
          <ac:chgData name="Myung Ho Kim" userId="9694cfd42c244b92" providerId="LiveId" clId="{10A4ACF0-5969-428B-BBF4-98267F33C6CC}" dt="2022-07-27T05:52:13.052" v="1101" actId="478"/>
          <ac:picMkLst>
            <pc:docMk/>
            <pc:sldMk cId="2148114448" sldId="4573"/>
            <ac:picMk id="13" creationId="{C93DB7B0-4A3C-77A2-0196-49463D251809}"/>
          </ac:picMkLst>
        </pc:picChg>
        <pc:picChg chg="add mod modCrop">
          <ac:chgData name="Myung Ho Kim" userId="9694cfd42c244b92" providerId="LiveId" clId="{10A4ACF0-5969-428B-BBF4-98267F33C6CC}" dt="2022-07-27T09:47:35.358" v="1738" actId="14100"/>
          <ac:picMkLst>
            <pc:docMk/>
            <pc:sldMk cId="2148114448" sldId="4573"/>
            <ac:picMk id="15" creationId="{6896DC1A-30D5-8B1E-B5B4-9337877B31B1}"/>
          </ac:picMkLst>
        </pc:picChg>
      </pc:sldChg>
      <pc:sldChg chg="modSp add mod modNotes">
        <pc:chgData name="Myung Ho Kim" userId="9694cfd42c244b92" providerId="LiveId" clId="{10A4ACF0-5969-428B-BBF4-98267F33C6CC}" dt="2022-07-27T09:50:17.017" v="1773"/>
        <pc:sldMkLst>
          <pc:docMk/>
          <pc:sldMk cId="3210068301" sldId="4574"/>
        </pc:sldMkLst>
        <pc:spChg chg="mod">
          <ac:chgData name="Myung Ho Kim" userId="9694cfd42c244b92" providerId="LiveId" clId="{10A4ACF0-5969-428B-BBF4-98267F33C6CC}" dt="2022-07-27T08:09:31.017" v="1652" actId="20577"/>
          <ac:spMkLst>
            <pc:docMk/>
            <pc:sldMk cId="3210068301" sldId="4574"/>
            <ac:spMk id="2" creationId="{330F2EEA-94EB-4A08-B877-2D49C595F181}"/>
          </ac:spMkLst>
        </pc:spChg>
        <pc:spChg chg="mod">
          <ac:chgData name="Myung Ho Kim" userId="9694cfd42c244b92" providerId="LiveId" clId="{10A4ACF0-5969-428B-BBF4-98267F33C6CC}" dt="2022-07-27T06:47:44.140" v="1486" actId="20577"/>
          <ac:spMkLst>
            <pc:docMk/>
            <pc:sldMk cId="3210068301" sldId="4574"/>
            <ac:spMk id="6" creationId="{E7CEE39D-986C-4503-BEE5-328A9993D856}"/>
          </ac:spMkLst>
        </pc:spChg>
      </pc:sldChg>
      <pc:sldMasterChg chg="delSldLayout">
        <pc:chgData name="Myung Ho Kim" userId="9694cfd42c244b92" providerId="LiveId" clId="{10A4ACF0-5969-428B-BBF4-98267F33C6CC}" dt="2022-07-27T06:43:21.327" v="1282" actId="47"/>
        <pc:sldMasterMkLst>
          <pc:docMk/>
          <pc:sldMasterMk cId="2438257931" sldId="2147483707"/>
        </pc:sldMasterMkLst>
        <pc:sldLayoutChg chg="del">
          <pc:chgData name="Myung Ho Kim" userId="9694cfd42c244b92" providerId="LiveId" clId="{10A4ACF0-5969-428B-BBF4-98267F33C6CC}" dt="2022-07-27T06:43:21.327" v="1282" actId="47"/>
          <pc:sldLayoutMkLst>
            <pc:docMk/>
            <pc:sldMasterMk cId="2438257931" sldId="2147483707"/>
            <pc:sldLayoutMk cId="2515241962" sldId="2147483750"/>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54BEF1-FA0D-407D-9AEF-63F62FF016CB}" type="datetimeFigureOut">
              <a:rPr lang="en-IN" smtClean="0"/>
              <a:t>22-08-2022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7B6FE6-6FE0-4B00-BDAF-1BF92B28B7C9}" type="slidenum">
              <a:rPr lang="en-IN" smtClean="0"/>
              <a:t>‹#›</a:t>
            </a:fld>
            <a:endParaRPr lang="en-IN"/>
          </a:p>
        </p:txBody>
      </p:sp>
    </p:spTree>
    <p:extLst>
      <p:ext uri="{BB962C8B-B14F-4D97-AF65-F5344CB8AC3E}">
        <p14:creationId xmlns:p14="http://schemas.microsoft.com/office/powerpoint/2010/main" val="188749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iii.org/publications/insurance-handbook/regulatory-and-financial-environment/background-on-insurance-fraud"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iii.org/publications/insurance-handbook/regulatory-and-financial-environment/background-on-insurance-fraud"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미래 인력을 위한</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AI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프로그램에 오신 것을 환영합니다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저는 이 프로그램의 강사인</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XXX</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라고 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오늘은 </a:t>
            </a:r>
            <a:r>
              <a:rPr lang="ko-KR" altLang="en-US"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탐지 주제에 대해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먼저 실습에 사용할 양식을 강의실 모두에게 전달하겠습니다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r>
              <a:rPr lang="en-US" altLang="ko-KR" sz="1200" dirty="0">
                <a:effectLst/>
                <a:latin typeface="맑은 고딕" panose="020B0503020000020004" pitchFamily="50" charset="-127"/>
                <a:ea typeface="바탕" panose="02030600000101010101" pitchFamily="18" charset="-127"/>
              </a:rPr>
              <a:t>Template</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en-US" altLang="ko-KR" sz="1200" i="1"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Module</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8(</a:t>
            </a:r>
            <a:r>
              <a:rPr lang="en-US" altLang="ko-KR" sz="1200" i="1"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Insurance Fraud Detection</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강의실</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모두에게</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전달합니다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a:p>
            <a:pPr algn="just"/>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r>
              <a:rPr lang="en-US" altLang="ko-KR" sz="1200" i="1" dirty="0">
                <a:effectLst/>
                <a:latin typeface="맑은 고딕" panose="020B0503020000020004" pitchFamily="50" charset="-127"/>
                <a:ea typeface="바탕" panose="02030600000101010101" pitchFamily="18" charset="-127"/>
              </a:rPr>
              <a:t>Template</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en-US" altLang="ko-KR" sz="1200" i="1"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Module </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8(Insurance Fraud Detection)</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목적은</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학생의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학습</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경험을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강화하는</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데</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도움이</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되는</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것입니다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학생들은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각</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도구의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연결과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유의할</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사항들을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이해할</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있습니다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실습</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활동을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완료할</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때마다</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이</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문서를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계속</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참조하십시오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a:p>
            <a:pPr algn="just"/>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강사</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는</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이</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en-US" altLang="ko-KR" sz="1200" i="1"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Module</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에</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대한</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몇</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가지</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준비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작업을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수행해야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합니다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a:p>
            <a:pPr algn="just"/>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강사는</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수업이</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시작되기</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전에</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먼저</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en-US" sz="1200" i="1" dirty="0" err="1">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데이터집합</a:t>
            </a:r>
            <a:r>
              <a:rPr lang="ko-KR" altLang="ko-KR" sz="1200" i="1" dirty="0" err="1">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학생들의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노트북에</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다운로드해야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합니다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강사</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는</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en-US" altLang="ko-KR" sz="1200" i="1" dirty="0">
                <a:effectLst/>
                <a:latin typeface="맑은 고딕" panose="020B0503020000020004" pitchFamily="50" charset="-127"/>
                <a:ea typeface="바탕" panose="02030600000101010101" pitchFamily="18" charset="-127"/>
              </a:rPr>
              <a:t>Template</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en-US" altLang="ko-KR" sz="1200" i="1"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Module</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8</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슬라이드</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3</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인쇄하여</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학생에게</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전달해야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합니다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슬라이드</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4</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는</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진행자가</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참고해야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할</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예시</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답안이므로</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인쇄하지</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마십시오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p:txBody>
      </p:sp>
      <p:sp>
        <p:nvSpPr>
          <p:cNvPr id="4" name="Slide Number Placeholder 3"/>
          <p:cNvSpPr>
            <a:spLocks noGrp="1"/>
          </p:cNvSpPr>
          <p:nvPr>
            <p:ph type="sldNum" sz="quarter" idx="5"/>
          </p:nvPr>
        </p:nvSpPr>
        <p:spPr/>
        <p:txBody>
          <a:bodyPr/>
          <a:lstStyle/>
          <a:p>
            <a:fld id="{677B6FE6-6FE0-4B00-BDAF-1BF92B28B7C9}" type="slidenum">
              <a:rPr lang="en-IN" smtClean="0"/>
              <a:t>1</a:t>
            </a:fld>
            <a:endParaRPr lang="en-IN"/>
          </a:p>
        </p:txBody>
      </p:sp>
    </p:spTree>
    <p:extLst>
      <p:ext uri="{BB962C8B-B14F-4D97-AF65-F5344CB8AC3E}">
        <p14:creationId xmlns:p14="http://schemas.microsoft.com/office/powerpoint/2010/main" val="3464559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수업을 시작합시다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 탐지에 대해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
        <p:nvSpPr>
          <p:cNvPr id="4" name="Slide Number Placeholder 3"/>
          <p:cNvSpPr>
            <a:spLocks noGrp="1"/>
          </p:cNvSpPr>
          <p:nvPr>
            <p:ph type="sldNum" sz="quarter" idx="5"/>
          </p:nvPr>
        </p:nvSpPr>
        <p:spPr/>
        <p:txBody>
          <a:bodyPr/>
          <a:lstStyle/>
          <a:p>
            <a:fld id="{677B6FE6-6FE0-4B00-BDAF-1BF92B28B7C9}" type="slidenum">
              <a:rPr lang="en-IN" smtClean="0"/>
              <a:t>10</a:t>
            </a:fld>
            <a:endParaRPr lang="en-IN"/>
          </a:p>
        </p:txBody>
      </p:sp>
    </p:spTree>
    <p:extLst>
      <p:ext uri="{BB962C8B-B14F-4D97-AF65-F5344CB8AC3E}">
        <p14:creationId xmlns:p14="http://schemas.microsoft.com/office/powerpoint/2010/main" val="13596401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보험사기란 무엇입니까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보험사기로 구성되는 몇 가지 상황이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첫 번째 사기는 보험 청구서를 거짓 또는 불완전한 정보로 만드는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두 번째 사기는 주장을 과장할 의도로 오해의 소지가 있는 청구서를 제출한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예를 들어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손상이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100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달러라면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사람은</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1,000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달러의 보험금을 청구합니다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세 번째 사기는 보험계약에 따라 이익을 얻을 목적으로 보험사와 거짓 거래를 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중 하나가 교통사고가 나지 않았을 때 청구하는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보험금 청구를 위해 가짜 교통사고를 낸 것도 한 예입니다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24479675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우리는 왜 이것을 배우길 원하나요</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우리 주변에서 일어나는 보험사기의 규모가 얼마나 되는지 아세요</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미국을 예로 들어 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FBI</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는 보험사기로 인한 총 비용</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건강보험 제외</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이 연간</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400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억 달러 이상으로 추산하고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보험사기는 미국 가정당 평균 연간</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400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달러에서</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700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 사이의 비용을 초래합니다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 반대 연합</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(CAIF)</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은 근로자들의 보상 </a:t>
            </a:r>
            <a:r>
              <a:rPr lang="ko-KR" altLang="en-US"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만 해도 보험사와 고용주가 매년</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60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억 달러의 손해를 입는 것으로 추산하고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자세한 내용은 다음 링크를 참조하십시오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en-GB" altLang="ko-KR" sz="1200" u="sng" dirty="0">
                <a:solidFill>
                  <a:srgbClr val="0000FF"/>
                </a:solidFill>
                <a:effectLst/>
                <a:latin typeface="맑은 고딕" panose="020B0503020000020004" pitchFamily="50" charset="-127"/>
                <a:ea typeface="맑은 고딕" panose="020B0503020000020004" pitchFamily="50" charset="-127"/>
                <a:cs typeface="맑은 고딕" panose="020B0503020000020004" pitchFamily="50" charset="-127"/>
                <a:hlinkClick r:id="rId3"/>
              </a:rPr>
              <a:t>https://www.iii.org/publications/insurance-handbook/regulatory-and-financial-environment/background-on-insurance-fraud</a:t>
            </a:r>
            <a:r>
              <a:rPr lang="en-GB"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11702051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우리는 왜 이것을 배우길 원하나요</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우리 주변에서 일어나는 보험사기의 규모가 얼마나 되는지 아세요</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미국을 예로 들어 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FBI</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는 보험사기로 인한 총 비용</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건강보험 제외</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이 연간</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400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억 달러 이상으로 추산하고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보험사기는 미국 가정당 평균 연간</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400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달러에서</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700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 사이의 비용을 초래합니다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 반대 연합</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(CAIF)</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은 근로자들의 보상 </a:t>
            </a:r>
            <a:r>
              <a:rPr lang="ko-KR" altLang="en-US"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만 해도 보험사와 고용주가 매년</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60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억 달러의 손해를 입는 것으로 추산하고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자세한 내용은 다음 링크를 참조하십시오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en-GB" altLang="ko-KR" sz="1200" u="sng" dirty="0">
                <a:solidFill>
                  <a:srgbClr val="0000FF"/>
                </a:solidFill>
                <a:effectLst/>
                <a:latin typeface="맑은 고딕" panose="020B0503020000020004" pitchFamily="50" charset="-127"/>
                <a:ea typeface="맑은 고딕" panose="020B0503020000020004" pitchFamily="50" charset="-127"/>
                <a:cs typeface="맑은 고딕" panose="020B0503020000020004" pitchFamily="50" charset="-127"/>
                <a:hlinkClick r:id="rId3"/>
              </a:rPr>
              <a:t>https://www.iii.org/publications/insurance-handbook/regulatory-and-financial-environment/background-on-insurance-fraud</a:t>
            </a:r>
            <a:r>
              <a:rPr lang="en-GB"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10219679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이 시나리오를 살펴보죠</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당신은 보험 회사에서 일하고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당신의 회사는 매일 많은 보험금 청구를 받고 있지만 실제 청구인지 사기 사건인지 알 수 없습니다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상사는 보험금 청구가 진짜인지 사기인지 확인할 수 있는 더 나은 방법이 있는지 조사하기를 원합니다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r>
              <a:rPr lang="en-US" sz="1200" dirty="0">
                <a:effectLst/>
                <a:latin typeface="Intel Clear" panose="020B0604020203020204" pitchFamily="34" charset="0"/>
                <a:ea typeface="Intel Clear" panose="020B0604020203020204" pitchFamily="34" charset="0"/>
              </a:rPr>
              <a:t> </a:t>
            </a:r>
            <a:endParaRPr lang="en-SG"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596107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여러분이 직면하는 모든 문제에서 논리적으로 해결할 수 있는 방법은 틀을 갖추는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만약 여러분이 체계적으로 문제에 접근한다면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계속해서 실패에 좌절하며 시간을 낭비하지 않고 문제를 더 쉽게 풀 수 있을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운이 좋게도</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AI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프로젝트 사이클이 있어서 우리가 더 쉽게 작업을 진행할 수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기억하시나요</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우리가 할 첫 번째 일은</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문제 범위</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를 지정하는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1023957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시나리오로</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돌아갑시다</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a:t>
            </a:r>
            <a:r>
              <a:rPr lang="en-US" altLang="ko-KR" sz="18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p>
          <a:p>
            <a:pPr algn="just"/>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첫</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번째</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단계는</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문제를</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파악하는 것입니다</a:t>
            </a:r>
            <a:r>
              <a:rPr lang="en-US" altLang="ko-KR" sz="18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여기서</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볼</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수</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있는</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핵심</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포인트는</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무엇입니까</a:t>
            </a:r>
            <a:r>
              <a:rPr lang="en-US" altLang="ko-KR" sz="1800"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800" dirty="0">
              <a:effectLst/>
              <a:latin typeface="Times New Roman" panose="02020603050405020304" pitchFamily="18" charset="0"/>
              <a:ea typeface="바탕" panose="02030600000101010101" pitchFamily="18" charset="-127"/>
            </a:endParaRPr>
          </a:p>
          <a:p>
            <a:pPr algn="just"/>
            <a:r>
              <a:rPr lang="ko-KR" altLang="ko-KR" sz="18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학생들에게</a:t>
            </a:r>
            <a:r>
              <a:rPr lang="ko-KR" altLang="ko-KR" sz="18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찾을</a:t>
            </a:r>
            <a:r>
              <a:rPr lang="ko-KR" altLang="ko-KR" sz="18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수</a:t>
            </a:r>
            <a:r>
              <a:rPr lang="ko-KR" altLang="ko-KR" sz="18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있는</a:t>
            </a:r>
            <a:r>
              <a:rPr lang="ko-KR" altLang="ko-KR" sz="18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핵심</a:t>
            </a:r>
            <a:r>
              <a:rPr lang="ko-KR" altLang="ko-KR" sz="18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사항에</a:t>
            </a:r>
            <a:r>
              <a:rPr lang="ko-KR" altLang="ko-KR" sz="18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대해</a:t>
            </a:r>
            <a:r>
              <a:rPr lang="ko-KR" altLang="ko-KR" sz="18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묻습니다</a:t>
            </a:r>
            <a:endParaRPr lang="ko-KR" altLang="ko-KR" sz="1800" dirty="0">
              <a:effectLst/>
              <a:latin typeface="Times New Roman" panose="02020603050405020304" pitchFamily="18" charset="0"/>
              <a:ea typeface="바탕" panose="02030600000101010101" pitchFamily="18" charset="-127"/>
            </a:endParaRPr>
          </a:p>
        </p:txBody>
      </p:sp>
    </p:spTree>
    <p:extLst>
      <p:ext uri="{BB962C8B-B14F-4D97-AF65-F5344CB8AC3E}">
        <p14:creationId xmlns:p14="http://schemas.microsoft.com/office/powerpoint/2010/main" val="9122759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답변 감사합니다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이 글의 주요 요점은 다음과 같습니다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1.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우리가 무엇을 다루고 있습니까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보험금 청구 건을 처리하고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2.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우리의 상사가 원하는 것이 무엇입니까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그는 그 주장들이 진짜인지 가짜인지에 대해서 조사하기를 원합니다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3.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어떤 정보가 제공되고 있습니까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우리는 진짜와 가짜에 대한 과거 보험 청구 내역을 가지고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[template] Module 8(Insurance Fraud Detection)</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에 기록해 두십시오</a:t>
            </a:r>
          </a:p>
        </p:txBody>
      </p:sp>
    </p:spTree>
    <p:extLst>
      <p:ext uri="{BB962C8B-B14F-4D97-AF65-F5344CB8AC3E}">
        <p14:creationId xmlns:p14="http://schemas.microsoft.com/office/powerpoint/2010/main" val="29983919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보험금 청구에는 사기에 대한 패턴이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우리는 아직 패턴을 모를 수도 있지만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그것을 식별하기 위해 </a:t>
            </a:r>
            <a:r>
              <a:rPr lang="ko-KR" altLang="en-US" sz="1200" dirty="0" err="1">
                <a:effectLst/>
                <a:latin typeface="맑은 고딕" panose="020B0503020000020004" pitchFamily="50" charset="-127"/>
                <a:ea typeface="맑은 고딕" panose="020B0503020000020004" pitchFamily="50" charset="-127"/>
                <a:cs typeface="맑은 고딕" panose="020B0503020000020004" pitchFamily="50" charset="-127"/>
              </a:rPr>
              <a:t>머신러닝을</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할 수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이것은 보험사기 탐지 모델에 대한 응용 프로그램입니다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2564556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2A1ECBA-461E-46D2-A3B0-6ADFB7DB336C}"/>
              </a:ext>
            </a:extLst>
          </p:cNvPr>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지금부터 실습을 해보도록 하겠습니다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문제가 생기면 손을 들고 저희에게 알려주세요</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[template] Module 8(Insurance Fraud Detection)</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을 기억하십시오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여러분은 그것을 참고하고 거기에 몇 가지 정보를 기입할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새로운 것을 배울 때마다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그냥 이 문서에 적어주세요</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이 모듈이 끝난 후 집으로 돌아가면 기억하고 수정하는 데 도움이 될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실습을 다음과 같이 진행할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우선 여러분이 해야 할 단계를 보여드리겠습니다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그리고 각 단계가 끝날 때마다 문의 사항이 있으면 그에 대해서 살펴보겠습니다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어떻습니까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시작해봅시다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1856753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ko-KR" sz="1200" dirty="0">
                <a:solidFill>
                  <a:srgbClr val="000000"/>
                </a:solidFill>
                <a:effectLst/>
                <a:latin typeface="Times New Roman" panose="02020603050405020304" pitchFamily="18" charset="0"/>
                <a:ea typeface="맑은 고딕" panose="020B0503020000020004" pitchFamily="50" charset="-127"/>
                <a:cs typeface="IntelOne Text" panose="020B0503020203020204"/>
              </a:rPr>
              <a:t>법적 고지 사항</a:t>
            </a:r>
            <a:endParaRPr lang="ko-KR" altLang="ko-KR" sz="1200" dirty="0">
              <a:effectLst/>
              <a:latin typeface="Times New Roman" panose="02020603050405020304" pitchFamily="18" charset="0"/>
              <a:ea typeface="바탕" panose="02030600000101010101" pitchFamily="18" charset="-127"/>
            </a:endParaRPr>
          </a:p>
          <a:p>
            <a:endParaRPr lang="ko-KR" altLang="en-US" dirty="0"/>
          </a:p>
        </p:txBody>
      </p:sp>
      <p:sp>
        <p:nvSpPr>
          <p:cNvPr id="4" name="슬라이드 번호 개체 틀 3"/>
          <p:cNvSpPr>
            <a:spLocks noGrp="1"/>
          </p:cNvSpPr>
          <p:nvPr>
            <p:ph type="sldNum" sz="quarter" idx="10"/>
          </p:nvPr>
        </p:nvSpPr>
        <p:spPr/>
        <p:txBody>
          <a:bodyPr/>
          <a:lstStyle/>
          <a:p>
            <a:fld id="{677B6FE6-6FE0-4B00-BDAF-1BF92B28B7C9}" type="slidenum">
              <a:rPr lang="en-IN" smtClean="0"/>
              <a:t>2</a:t>
            </a:fld>
            <a:endParaRPr lang="en-IN"/>
          </a:p>
        </p:txBody>
      </p:sp>
    </p:spTree>
    <p:extLst>
      <p:ext uri="{BB962C8B-B14F-4D97-AF65-F5344CB8AC3E}">
        <p14:creationId xmlns:p14="http://schemas.microsoft.com/office/powerpoint/2010/main" val="373158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1</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단계에서는</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Orange Data Mining</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에 </a:t>
            </a:r>
            <a:r>
              <a:rPr lang="ko-KR" altLang="en-US" sz="1200" dirty="0" err="1">
                <a:effectLst/>
                <a:latin typeface="맑은 고딕" panose="020B0503020000020004" pitchFamily="50" charset="-127"/>
                <a:ea typeface="맑은 고딕" panose="020B0503020000020004" pitchFamily="50" charset="-127"/>
                <a:cs typeface="맑은 고딕" panose="020B0503020000020004" pitchFamily="50" charset="-127"/>
              </a:rPr>
              <a:t>데이터집합</a:t>
            </a:r>
            <a:r>
              <a:rPr lang="ko-KR" altLang="ko-KR" sz="1200" dirty="0" err="1">
                <a:effectLst/>
                <a:latin typeface="맑은 고딕" panose="020B0503020000020004" pitchFamily="50" charset="-127"/>
                <a:ea typeface="맑은 고딕" panose="020B0503020000020004" pitchFamily="50" charset="-127"/>
                <a:cs typeface="맑은 고딕" panose="020B0503020000020004" pitchFamily="50" charset="-127"/>
              </a:rPr>
              <a:t>를</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업로드할 예정입니다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여기에는</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5</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개의 개별 단계가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전에 먼저 </a:t>
            </a:r>
            <a:r>
              <a:rPr lang="ko-KR" altLang="en-US" sz="1200" dirty="0" err="1">
                <a:effectLst/>
                <a:latin typeface="맑은 고딕" panose="020B0503020000020004" pitchFamily="50" charset="-127"/>
                <a:ea typeface="맑은 고딕" panose="020B0503020000020004" pitchFamily="50" charset="-127"/>
                <a:cs typeface="맑은 고딕" panose="020B0503020000020004" pitchFamily="50" charset="-127"/>
              </a:rPr>
              <a:t>데이터집합</a:t>
            </a:r>
            <a:r>
              <a:rPr lang="ko-KR" altLang="ko-KR" sz="1200" dirty="0" err="1">
                <a:effectLst/>
                <a:latin typeface="맑은 고딕" panose="020B0503020000020004" pitchFamily="50" charset="-127"/>
                <a:ea typeface="맑은 고딕" panose="020B0503020000020004" pitchFamily="50" charset="-127"/>
                <a:cs typeface="맑은 고딕" panose="020B0503020000020004" pitchFamily="50" charset="-127"/>
              </a:rPr>
              <a:t>를</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살펴보겠습니다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6285058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1317647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4048748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2</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단계에서는</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목표를</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파악할</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것입니다</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p>
          <a:p>
            <a:pPr algn="just"/>
            <a:r>
              <a:rPr lang="en-US" altLang="ko-KR" sz="1200"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Orange</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목표를</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정확하게</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표시했는지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확인해야합니다</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p>
          <a:p>
            <a:pPr algn="just"/>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그렇지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않은 경우</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우리가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목표를 정확하게 변경해야 합니다</a:t>
            </a:r>
            <a:r>
              <a:rPr lang="en-US"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a:p>
            <a:pPr algn="just"/>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여기에는</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2(a)</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에서</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2(d)</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까지</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4</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개의</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개별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단계가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있습니다</a:t>
            </a:r>
            <a:endParaRPr lang="ko-KR" altLang="ko-KR" sz="1200" dirty="0">
              <a:effectLst/>
              <a:latin typeface="Times New Roman" panose="02020603050405020304" pitchFamily="18" charset="0"/>
              <a:ea typeface="바탕" panose="02030600000101010101" pitchFamily="18" charset="-127"/>
            </a:endParaRPr>
          </a:p>
        </p:txBody>
      </p:sp>
    </p:spTree>
    <p:extLst>
      <p:ext uri="{BB962C8B-B14F-4D97-AF65-F5344CB8AC3E}">
        <p14:creationId xmlns:p14="http://schemas.microsoft.com/office/powerpoint/2010/main" val="8406522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40692539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287004044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27605823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13476691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39084329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16377676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ko-KR" altLang="en-US" sz="1200" dirty="0">
                <a:solidFill>
                  <a:srgbClr val="000000"/>
                </a:solidFill>
                <a:effectLst/>
                <a:ea typeface="맑은 고딕" panose="020B0503020000020004" pitchFamily="50" charset="-127"/>
                <a:cs typeface="맑은 고딕" panose="020B0503020000020004" pitchFamily="50" charset="-127"/>
              </a:rPr>
              <a:t>보험사기</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탐지에</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대해</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이야기하기</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전에</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이전</a:t>
            </a:r>
            <a:r>
              <a:rPr lang="ko-KR" altLang="ko-KR" sz="1200" dirty="0">
                <a:solidFill>
                  <a:srgbClr val="000000"/>
                </a:solidFill>
                <a:effectLst/>
                <a:ea typeface="맑은 고딕" panose="020B0503020000020004" pitchFamily="50" charset="-127"/>
                <a:cs typeface="Intel Clear" panose="020B0604020203020204"/>
              </a:rPr>
              <a:t> </a:t>
            </a:r>
            <a:r>
              <a:rPr lang="en-US" altLang="ko-KR" sz="1200" dirty="0">
                <a:solidFill>
                  <a:srgbClr val="000000"/>
                </a:solidFill>
                <a:effectLst/>
                <a:latin typeface="맑은 고딕" panose="020B0503020000020004" pitchFamily="50" charset="-127"/>
                <a:cs typeface="맑은 고딕" panose="020B0503020000020004" pitchFamily="50" charset="-127"/>
              </a:rPr>
              <a:t>Module</a:t>
            </a:r>
            <a:r>
              <a:rPr lang="ko-KR" altLang="ko-KR" sz="1200" dirty="0">
                <a:solidFill>
                  <a:srgbClr val="000000"/>
                </a:solidFill>
                <a:effectLst/>
                <a:ea typeface="맑은 고딕" panose="020B0503020000020004" pitchFamily="50" charset="-127"/>
                <a:cs typeface="맑은 고딕" panose="020B0503020000020004" pitchFamily="50" charset="-127"/>
              </a:rPr>
              <a:t>에서</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배운</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내용을</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요약해</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보겠습니다</a:t>
            </a:r>
            <a:r>
              <a:rPr lang="en-US" altLang="ko-KR" sz="1200" dirty="0">
                <a:solidFill>
                  <a:srgbClr val="000000"/>
                </a:solidFill>
                <a:effectLst/>
                <a:latin typeface="맑은 고딕" panose="020B0503020000020004" pitchFamily="50" charset="-127"/>
                <a:cs typeface="Intel Clear" panose="020B0604020203020204"/>
              </a:rPr>
              <a:t>. </a:t>
            </a:r>
            <a:endParaRPr lang="en-SG" sz="12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77B6FE6-6FE0-4B00-BDAF-1BF92B28B7C9}" type="slidenum">
              <a:rPr lang="en-IN" smtClean="0"/>
              <a:t>3</a:t>
            </a:fld>
            <a:endParaRPr lang="en-IN"/>
          </a:p>
        </p:txBody>
      </p:sp>
    </p:spTree>
    <p:extLst>
      <p:ext uri="{BB962C8B-B14F-4D97-AF65-F5344CB8AC3E}">
        <p14:creationId xmlns:p14="http://schemas.microsoft.com/office/powerpoint/2010/main" val="30759342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15214622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7758274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16660133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8449518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24100013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11924823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16831818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32713466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20282519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3664801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이것이 오늘 우리의 안건이 될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먼저 보험사기 탐지에 대한 내용과 장점을 간략한 소개부터 시작하겠습니다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그런 다음 이전에 진행했던</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AI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프로젝트 사이클을 요약하겠습니다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여러분의 이해를 돕기 위해 사용 사례를 살펴볼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다음은 </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no-code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접근법에 대해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프로그래밍 없이 무엇을 할 수 있는지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그런 다음 자체 보험사기 탐지 모델을 만드는 방법에 대해 직접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마지막으로</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우리는 우리의 모델이 훨씬 더 좋아질 수 있도록 수정할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29062658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b="0" i="0" kern="1200" dirty="0">
                <a:solidFill>
                  <a:schemeClr val="tx1"/>
                </a:solidFill>
                <a:effectLst/>
                <a:latin typeface="+mn-lt"/>
                <a:ea typeface="+mn-ea"/>
                <a:cs typeface="+mn-cs"/>
              </a:rPr>
              <a:t>이 데이터 세트는 </a:t>
            </a:r>
            <a:r>
              <a:rPr lang="en-US" altLang="ko-KR" sz="1200" b="0" i="0" kern="1200" dirty="0">
                <a:solidFill>
                  <a:schemeClr val="tx1"/>
                </a:solidFill>
                <a:effectLst/>
                <a:latin typeface="+mn-lt"/>
                <a:ea typeface="+mn-ea"/>
                <a:cs typeface="+mn-cs"/>
              </a:rPr>
              <a:t>IBM </a:t>
            </a:r>
            <a:r>
              <a:rPr lang="ko-KR" altLang="en-US" sz="1200" b="0" i="0" kern="1200" dirty="0">
                <a:solidFill>
                  <a:schemeClr val="tx1"/>
                </a:solidFill>
                <a:effectLst/>
                <a:latin typeface="+mn-lt"/>
                <a:ea typeface="+mn-ea"/>
                <a:cs typeface="+mn-cs"/>
              </a:rPr>
              <a:t>인사 부서에서 수집됩니다</a:t>
            </a:r>
            <a:r>
              <a:rPr lang="en-US" altLang="ko-KR" sz="1200" b="0" i="0" kern="1200" dirty="0">
                <a:solidFill>
                  <a:schemeClr val="tx1"/>
                </a:solidFill>
                <a:effectLst/>
                <a:latin typeface="+mn-lt"/>
                <a:ea typeface="+mn-ea"/>
                <a:cs typeface="+mn-cs"/>
              </a:rPr>
              <a:t>. </a:t>
            </a:r>
            <a:r>
              <a:rPr lang="ko-KR" altLang="en-US" sz="1200" b="0" i="0" kern="1200" dirty="0">
                <a:solidFill>
                  <a:schemeClr val="tx1"/>
                </a:solidFill>
                <a:effectLst/>
                <a:latin typeface="+mn-lt"/>
                <a:ea typeface="+mn-ea"/>
                <a:cs typeface="+mn-cs"/>
              </a:rPr>
              <a:t>데이터 세트에는 </a:t>
            </a:r>
            <a:r>
              <a:rPr lang="en-US" altLang="ko-KR" sz="1200" b="1" i="0" kern="1200" dirty="0">
                <a:solidFill>
                  <a:schemeClr val="tx1"/>
                </a:solidFill>
                <a:effectLst/>
                <a:latin typeface="+mn-lt"/>
                <a:ea typeface="+mn-ea"/>
                <a:cs typeface="+mn-cs"/>
              </a:rPr>
              <a:t>1470</a:t>
            </a:r>
            <a:r>
              <a:rPr lang="ko-KR" altLang="en-US" sz="1200" b="0" i="0" kern="1200" dirty="0">
                <a:solidFill>
                  <a:schemeClr val="tx1"/>
                </a:solidFill>
                <a:effectLst/>
                <a:latin typeface="+mn-lt"/>
                <a:ea typeface="+mn-ea"/>
                <a:cs typeface="+mn-cs"/>
              </a:rPr>
              <a:t> 개의 </a:t>
            </a:r>
            <a:r>
              <a:rPr lang="ko-KR" altLang="en-US" sz="1200" b="0" i="0" kern="1200" dirty="0" err="1">
                <a:solidFill>
                  <a:schemeClr val="tx1"/>
                </a:solidFill>
                <a:effectLst/>
                <a:latin typeface="+mn-lt"/>
                <a:ea typeface="+mn-ea"/>
                <a:cs typeface="+mn-cs"/>
              </a:rPr>
              <a:t>관측값과</a:t>
            </a:r>
            <a:r>
              <a:rPr lang="ko-KR" altLang="en-US" sz="1200" b="0" i="0" kern="1200" dirty="0">
                <a:solidFill>
                  <a:schemeClr val="tx1"/>
                </a:solidFill>
                <a:effectLst/>
                <a:latin typeface="+mn-lt"/>
                <a:ea typeface="+mn-ea"/>
                <a:cs typeface="+mn-cs"/>
              </a:rPr>
              <a:t> </a:t>
            </a:r>
            <a:r>
              <a:rPr lang="en-US" altLang="ko-KR" sz="1200" b="1" i="0" kern="1200" dirty="0">
                <a:solidFill>
                  <a:schemeClr val="tx1"/>
                </a:solidFill>
                <a:effectLst/>
                <a:latin typeface="+mn-lt"/>
                <a:ea typeface="+mn-ea"/>
                <a:cs typeface="+mn-cs"/>
              </a:rPr>
              <a:t>35</a:t>
            </a:r>
            <a:r>
              <a:rPr lang="ko-KR" altLang="en-US" sz="1200" b="1" i="0" kern="1200" dirty="0">
                <a:solidFill>
                  <a:schemeClr val="tx1"/>
                </a:solidFill>
                <a:effectLst/>
                <a:latin typeface="+mn-lt"/>
                <a:ea typeface="+mn-ea"/>
                <a:cs typeface="+mn-cs"/>
              </a:rPr>
              <a:t>개의</a:t>
            </a:r>
            <a:r>
              <a:rPr lang="ko-KR" altLang="en-US" sz="1200" b="0" i="0" kern="1200" dirty="0">
                <a:solidFill>
                  <a:schemeClr val="tx1"/>
                </a:solidFill>
                <a:effectLst/>
                <a:latin typeface="+mn-lt"/>
                <a:ea typeface="+mn-ea"/>
                <a:cs typeface="+mn-cs"/>
              </a:rPr>
              <a:t> 변수가 포함되어 있습니다</a:t>
            </a:r>
            <a:r>
              <a:rPr lang="en-US" altLang="ko-KR" sz="1200" b="0" i="0" kern="1200" dirty="0">
                <a:solidFill>
                  <a:schemeClr val="tx1"/>
                </a:solidFill>
                <a:effectLst/>
                <a:latin typeface="+mn-lt"/>
                <a:ea typeface="+mn-ea"/>
                <a:cs typeface="+mn-cs"/>
              </a:rPr>
              <a:t>. </a:t>
            </a:r>
          </a:p>
          <a:p>
            <a:pPr algn="just">
              <a:spcAft>
                <a:spcPts val="600"/>
              </a:spcAft>
            </a:pPr>
            <a:r>
              <a:rPr lang="en-US" altLang="ko-KR" sz="1200" b="0" i="0" kern="1200" dirty="0">
                <a:solidFill>
                  <a:schemeClr val="tx1"/>
                </a:solidFill>
                <a:effectLst/>
                <a:latin typeface="+mn-lt"/>
                <a:ea typeface="+mn-ea"/>
                <a:cs typeface="+mn-cs"/>
              </a:rPr>
              <a:t>35</a:t>
            </a:r>
            <a:r>
              <a:rPr lang="ko-KR" altLang="en-US" sz="1200" b="0" i="0" kern="1200" dirty="0">
                <a:solidFill>
                  <a:schemeClr val="tx1"/>
                </a:solidFill>
                <a:effectLst/>
                <a:latin typeface="+mn-lt"/>
                <a:ea typeface="+mn-ea"/>
                <a:cs typeface="+mn-cs"/>
              </a:rPr>
              <a:t>개 변수 내에서 </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소모</a:t>
            </a:r>
            <a:r>
              <a:rPr lang="en-US" altLang="ko-KR" sz="1200" b="0" i="0" kern="1200" dirty="0">
                <a:solidFill>
                  <a:schemeClr val="tx1"/>
                </a:solidFill>
                <a:effectLst/>
                <a:latin typeface="+mn-lt"/>
                <a:ea typeface="+mn-ea"/>
                <a:cs typeface="+mn-cs"/>
              </a:rPr>
              <a:t>"</a:t>
            </a:r>
            <a:r>
              <a:rPr lang="ko-KR" altLang="en-US" sz="1200" b="0" i="0" kern="1200" dirty="0">
                <a:solidFill>
                  <a:schemeClr val="tx1"/>
                </a:solidFill>
                <a:effectLst/>
                <a:latin typeface="+mn-lt"/>
                <a:ea typeface="+mn-ea"/>
                <a:cs typeface="+mn-cs"/>
              </a:rPr>
              <a:t>는 종속 변수입니다</a:t>
            </a:r>
            <a:r>
              <a:rPr lang="en-US" altLang="ko-KR" sz="1200" b="0" i="0" kern="1200" dirty="0">
                <a:solidFill>
                  <a:schemeClr val="tx1"/>
                </a:solidFill>
                <a:effectLst/>
                <a:latin typeface="+mn-lt"/>
                <a:ea typeface="+mn-ea"/>
                <a:cs typeface="+mn-cs"/>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393181875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우리는</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필요한</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모든</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자료를</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가지고</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있습니다</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지금이</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우리의</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en-US"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머신러닝</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모델을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만들</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때입니다</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모델을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만드는 것은 그것을 훈련시켜 자신의 규칙을 찾게 하기 때문에 모델을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훈련시킨다고도 합니다</a:t>
            </a:r>
            <a:r>
              <a:rPr lang="en-SG"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4(a) ~ 4(d)</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의</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4</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가지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개별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단계가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있습니다</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p:txBody>
      </p:sp>
    </p:spTree>
    <p:extLst>
      <p:ext uri="{BB962C8B-B14F-4D97-AF65-F5344CB8AC3E}">
        <p14:creationId xmlns:p14="http://schemas.microsoft.com/office/powerpoint/2010/main" val="1520243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2508037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61361189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8139120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20224407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24670775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10865169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97751731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우리는</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필요한</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모든</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자료를</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가지고</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있습니다</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지금이</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우리의</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en-US"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머신러닝</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모델을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만들</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때입니다</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모델을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만드는 것은 그것을 훈련시켜 자신의 규칙을 찾게 하기 때문에 모델을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훈련시킨다고도 합니다</a:t>
            </a:r>
            <a:r>
              <a:rPr lang="en-SG"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4(a) ~ 4(d)</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의</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4</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가지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개별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단계가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있습니다</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p:txBody>
      </p:sp>
    </p:spTree>
    <p:extLst>
      <p:ext uri="{BB962C8B-B14F-4D97-AF65-F5344CB8AC3E}">
        <p14:creationId xmlns:p14="http://schemas.microsoft.com/office/powerpoint/2010/main" val="2400782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수업을 시작합시다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 탐지에 대해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39849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17280047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2907537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29360266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6628260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43061241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11359747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축하합니다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여러분의 첫 번째 </a:t>
            </a:r>
            <a:r>
              <a:rPr lang="ko-KR" altLang="en-US"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탐지 모델을 완료했습니다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여러분의 일은 여기서 끝나지 않습니다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작업의 주요 부분은 더 나은 모델을 얻는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따라서 여러분의 임무는 지금 가지고 있는 모델보다 더 나은 모델을 얻는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56428664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77308076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39508156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ko-KR" altLang="ko-KR" dirty="0"/>
          </a:p>
        </p:txBody>
      </p:sp>
    </p:spTree>
    <p:extLst>
      <p:ext uri="{BB962C8B-B14F-4D97-AF65-F5344CB8AC3E}">
        <p14:creationId xmlns:p14="http://schemas.microsoft.com/office/powerpoint/2010/main" val="42471956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178888484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ko-KR" sz="1200" kern="1200" dirty="0">
                <a:solidFill>
                  <a:schemeClr val="tx1"/>
                </a:solidFill>
                <a:effectLst/>
                <a:latin typeface="+mn-lt"/>
                <a:ea typeface="+mn-ea"/>
                <a:cs typeface="+mn-cs"/>
              </a:rPr>
              <a:t>수고하셨습니다</a:t>
            </a:r>
            <a:r>
              <a:rPr lang="en-US" altLang="ko-KR" sz="1200" kern="1200" dirty="0">
                <a:solidFill>
                  <a:schemeClr val="tx1"/>
                </a:solidFill>
                <a:effectLst/>
                <a:latin typeface="+mn-lt"/>
                <a:ea typeface="+mn-ea"/>
                <a:cs typeface="+mn-cs"/>
              </a:rPr>
              <a:t>. </a:t>
            </a:r>
            <a:r>
              <a:rPr lang="ko-KR" altLang="ko-KR" sz="1200" kern="1200" dirty="0">
                <a:solidFill>
                  <a:schemeClr val="tx1"/>
                </a:solidFill>
                <a:effectLst/>
                <a:latin typeface="+mn-lt"/>
                <a:ea typeface="+mn-ea"/>
                <a:cs typeface="+mn-cs"/>
              </a:rPr>
              <a:t>여러분들과 함께 할 다음 세션을 기대하겠습니다</a:t>
            </a:r>
            <a:r>
              <a:rPr lang="en-SG" altLang="ko-KR" sz="1200" kern="1200" dirty="0">
                <a:solidFill>
                  <a:schemeClr val="tx1"/>
                </a:solidFill>
                <a:effectLst/>
                <a:latin typeface="+mn-lt"/>
                <a:ea typeface="+mn-ea"/>
                <a:cs typeface="+mn-cs"/>
              </a:rPr>
              <a:t>.</a:t>
            </a:r>
            <a:endParaRPr lang="ko-KR" altLang="ko-KR"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7B6FE6-6FE0-4B00-BDAF-1BF92B28B7C9}" type="slidenum">
              <a:rPr lang="en-IN" smtClean="0"/>
              <a:t>60</a:t>
            </a:fld>
            <a:endParaRPr lang="en-IN"/>
          </a:p>
        </p:txBody>
      </p:sp>
    </p:spTree>
    <p:extLst>
      <p:ext uri="{BB962C8B-B14F-4D97-AF65-F5344CB8AC3E}">
        <p14:creationId xmlns:p14="http://schemas.microsoft.com/office/powerpoint/2010/main" val="3363358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4126278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5830966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2866282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4.emf"/><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7.emf"/><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2.xml"/><Relationship Id="rId4" Type="http://schemas.openxmlformats.org/officeDocument/2006/relationships/image" Target="../media/image26.emf"/></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443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divi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E24A5-9FB3-7040-8456-A21981F9830F}"/>
              </a:ext>
            </a:extLst>
          </p:cNvPr>
          <p:cNvPicPr>
            <a:picLocks noChangeAspect="1"/>
          </p:cNvPicPr>
          <p:nvPr userDrawn="1"/>
        </p:nvPicPr>
        <p:blipFill>
          <a:blip r:embed="rId2"/>
          <a:stretch>
            <a:fillRect/>
          </a:stretch>
        </p:blipFill>
        <p:spPr>
          <a:xfrm>
            <a:off x="-18008" y="-2891071"/>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0345160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genda / Review">
    <p:bg>
      <p:bgPr>
        <a:solidFill>
          <a:srgbClr val="8BAE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p:txBody>
          <a:bodyPr>
            <a:normAutofit/>
          </a:bodyPr>
          <a:lstStyle>
            <a:lvl1pPr>
              <a:defRPr sz="3600">
                <a:solidFill>
                  <a:schemeClr val="bg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34800" y="6497637"/>
            <a:ext cx="521855" cy="360363"/>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838200" y="2078038"/>
            <a:ext cx="10069513" cy="3473450"/>
          </a:xfrm>
        </p:spPr>
        <p:txBody>
          <a:bodyPr>
            <a:normAutofit/>
          </a:bodyPr>
          <a:lstStyle>
            <a:lvl1pPr marL="176213" indent="-176213">
              <a:buFont typeface="Arial" panose="020B0604020202020204" pitchFamily="34" charset="0"/>
              <a:buChar char="•"/>
              <a:defRPr sz="280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vl2pPr marL="457200" indent="0">
              <a:buNone/>
              <a:defRPr/>
            </a:lvl2pPr>
          </a:lstStyle>
          <a:p>
            <a:pPr lvl="0"/>
            <a:r>
              <a:rPr lang="en-US" dirty="0"/>
              <a:t>Click to edit Master text styles</a:t>
            </a:r>
          </a:p>
        </p:txBody>
      </p:sp>
      <p:pic>
        <p:nvPicPr>
          <p:cNvPr id="11" name="Picture 10" descr="Text&#10;&#10;Description automatically generated with medium confidence">
            <a:extLst>
              <a:ext uri="{FF2B5EF4-FFF2-40B4-BE49-F238E27FC236}">
                <a16:creationId xmlns:a16="http://schemas.microsoft.com/office/drawing/2014/main" id="{5286DD6F-4243-4C25-B836-618CD9B64E7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375898544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Section Breaker">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1006A2C-DB43-4DBE-8E2A-A012FD207219}"/>
              </a:ext>
            </a:extLst>
          </p:cNvPr>
          <p:cNvSpPr>
            <a:spLocks noGrp="1"/>
          </p:cNvSpPr>
          <p:nvPr>
            <p:ph type="sldNum" sz="quarter" idx="12"/>
          </p:nvPr>
        </p:nvSpPr>
        <p:spPr/>
        <p:txBody>
          <a:bodyPr/>
          <a:lstStyle/>
          <a:p>
            <a:fld id="{8E424D08-BD54-4DFE-9D9D-D2FBE329B493}" type="slidenum">
              <a:rPr lang="en-US" smtClean="0"/>
              <a:t>‹#›</a:t>
            </a:fld>
            <a:endParaRPr lang="en-US"/>
          </a:p>
        </p:txBody>
      </p:sp>
      <p:pic>
        <p:nvPicPr>
          <p:cNvPr id="7" name="Picture 6" descr="Shape&#10;&#10;Description automatically generated">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5" y="1743334"/>
            <a:ext cx="8781661" cy="1874852"/>
          </a:xfrm>
        </p:spPr>
        <p:txBody>
          <a:bodyPr>
            <a:normAutofit/>
          </a:bodyPr>
          <a:lstStyle>
            <a:lvl1pPr>
              <a:defRPr sz="6000">
                <a:latin typeface="IntelOne Display Light" panose="020B0403020203020204" pitchFamily="34" charset="0"/>
              </a:defRPr>
            </a:lvl1pPr>
          </a:lstStyle>
          <a:p>
            <a:r>
              <a:rPr lang="en-US" dirty="0"/>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3" y="3617913"/>
            <a:ext cx="5176837" cy="649287"/>
          </a:xfrm>
        </p:spPr>
        <p:txBody>
          <a:bodyPr>
            <a:normAutofit/>
          </a:bodyPr>
          <a:lstStyle>
            <a:lvl1pPr marL="0" indent="0">
              <a:buNone/>
              <a:defRPr sz="2400">
                <a:latin typeface="IntelOne Display Light" panose="020B0403020203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662644231"/>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Highlight Activity">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805233-F8BA-46EC-B1E4-4229467ED8E3}"/>
              </a:ext>
            </a:extLst>
          </p:cNvPr>
          <p:cNvSpPr/>
          <p:nvPr userDrawn="1"/>
        </p:nvSpPr>
        <p:spPr>
          <a:xfrm>
            <a:off x="11734800" y="6393067"/>
            <a:ext cx="457199" cy="46493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1066800" y="2766218"/>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8" name="Picture 7" descr="Text&#10;&#10;Description automatically generated with medium confidence">
            <a:extLst>
              <a:ext uri="{FF2B5EF4-FFF2-40B4-BE49-F238E27FC236}">
                <a16:creationId xmlns:a16="http://schemas.microsoft.com/office/drawing/2014/main" id="{A74F1467-F044-4DCD-ACD1-5A032700882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1066800" y="4159538"/>
            <a:ext cx="10515600" cy="1724025"/>
          </a:xfrm>
        </p:spPr>
        <p:txBody>
          <a:bodyPr>
            <a:normAutofit/>
          </a:bodyPr>
          <a:lstStyle>
            <a:lvl1pPr marL="0" indent="0" algn="ctr">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val="1"/>
              </a:ext>
            </a:extLst>
          </p:cNvPr>
          <p:cNvSpPr/>
          <p:nvPr userDrawn="1"/>
        </p:nvSpPr>
        <p:spPr>
          <a:xfrm>
            <a:off x="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val="1"/>
              </a:ext>
            </a:extLst>
          </p:cNvPr>
          <p:cNvSpPr/>
          <p:nvPr userDrawn="1"/>
        </p:nvSpPr>
        <p:spPr>
          <a:xfrm>
            <a:off x="457200" y="4618"/>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Slide Number Placeholder 4">
            <a:extLst>
              <a:ext uri="{FF2B5EF4-FFF2-40B4-BE49-F238E27FC236}">
                <a16:creationId xmlns:a16="http://schemas.microsoft.com/office/drawing/2014/main" id="{D8A1B080-B410-4A06-AC12-B1F43BD4D2B8}"/>
              </a:ext>
            </a:extLst>
          </p:cNvPr>
          <p:cNvSpPr>
            <a:spLocks noGrp="1"/>
          </p:cNvSpPr>
          <p:nvPr>
            <p:ph type="sldNum" sz="quarter" idx="12"/>
          </p:nvPr>
        </p:nvSpPr>
        <p:spPr>
          <a:xfrm>
            <a:off x="11734799" y="6497493"/>
            <a:ext cx="501073" cy="365125"/>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298086823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ection Breaker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85B82B4-C5DD-4F97-856C-A51D3A0FB32F}"/>
              </a:ext>
            </a:extLst>
          </p:cNvPr>
          <p:cNvSpPr>
            <a:spLocks noGrp="1"/>
          </p:cNvSpPr>
          <p:nvPr>
            <p:ph type="pic" sz="quarter" idx="10"/>
          </p:nvPr>
        </p:nvSpPr>
        <p:spPr>
          <a:xfrm>
            <a:off x="0" y="0"/>
            <a:ext cx="12192000" cy="6858000"/>
          </a:xfrm>
        </p:spPr>
        <p:txBody>
          <a:bodyPr/>
          <a:lstStyle>
            <a:lvl1pPr marL="0" indent="0">
              <a:buNone/>
              <a:defRPr/>
            </a:lvl1pPr>
          </a:lstStyle>
          <a:p>
            <a:endParaRPr lang="en-US" dirty="0"/>
          </a:p>
        </p:txBody>
      </p:sp>
      <p:sp>
        <p:nvSpPr>
          <p:cNvPr id="8" name="Rectangle 7">
            <a:extLst>
              <a:ext uri="{FF2B5EF4-FFF2-40B4-BE49-F238E27FC236}">
                <a16:creationId xmlns:a16="http://schemas.microsoft.com/office/drawing/2014/main" id="{A0BF546C-D4FE-46B0-890A-BAE5412CA584}"/>
              </a:ext>
            </a:extLst>
          </p:cNvPr>
          <p:cNvSpPr/>
          <p:nvPr userDrawn="1"/>
        </p:nvSpPr>
        <p:spPr>
          <a:xfrm>
            <a:off x="1181933" y="1160392"/>
            <a:ext cx="3314700" cy="3314700"/>
          </a:xfrm>
          <a:prstGeom prst="rect">
            <a:avLst/>
          </a:prstGeom>
          <a:solidFill>
            <a:srgbClr val="8BAE46">
              <a:alpha val="9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44EEA707-BBDA-4939-847D-F6BF56EAB129}"/>
              </a:ext>
            </a:extLst>
          </p:cNvPr>
          <p:cNvSpPr/>
          <p:nvPr userDrawn="1"/>
        </p:nvSpPr>
        <p:spPr>
          <a:xfrm>
            <a:off x="797124" y="4475092"/>
            <a:ext cx="384809" cy="384809"/>
          </a:xfrm>
          <a:prstGeom prst="rect">
            <a:avLst/>
          </a:prstGeom>
          <a:solidFill>
            <a:srgbClr val="B1D27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B0ABBF28-5873-4489-A5B7-98A7A59CF148}"/>
              </a:ext>
            </a:extLst>
          </p:cNvPr>
          <p:cNvSpPr/>
          <p:nvPr userDrawn="1"/>
        </p:nvSpPr>
        <p:spPr>
          <a:xfrm>
            <a:off x="622806" y="4300774"/>
            <a:ext cx="174318" cy="174318"/>
          </a:xfrm>
          <a:prstGeom prst="rect">
            <a:avLst/>
          </a:prstGeom>
          <a:solidFill>
            <a:srgbClr val="D7F3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1" name="Title 2">
            <a:extLst>
              <a:ext uri="{FF2B5EF4-FFF2-40B4-BE49-F238E27FC236}">
                <a16:creationId xmlns:a16="http://schemas.microsoft.com/office/drawing/2014/main" id="{ED8DC6DA-718B-40B6-9A85-6F4DC03927E1}"/>
              </a:ext>
            </a:extLst>
          </p:cNvPr>
          <p:cNvSpPr>
            <a:spLocks noGrp="1"/>
          </p:cNvSpPr>
          <p:nvPr>
            <p:ph type="title" idx="4294967295"/>
          </p:nvPr>
        </p:nvSpPr>
        <p:spPr>
          <a:xfrm>
            <a:off x="1391067" y="1694763"/>
            <a:ext cx="2961858" cy="882650"/>
          </a:xfrm>
        </p:spPr>
        <p:txBody>
          <a:bodyPr>
            <a:noAutofit/>
          </a:bodyPr>
          <a:lstStyle>
            <a:lvl1pPr>
              <a:defRPr sz="3200">
                <a:latin typeface="IntelOne Display Light" panose="020B0403020203020204" pitchFamily="34" charset="0"/>
              </a:defRPr>
            </a:lvl1pPr>
          </a:lstStyle>
          <a:p>
            <a:endParaRPr lang="en-US" dirty="0">
              <a:solidFill>
                <a:schemeClr val="bg1"/>
              </a:solidFill>
            </a:endParaRPr>
          </a:p>
        </p:txBody>
      </p:sp>
      <p:sp>
        <p:nvSpPr>
          <p:cNvPr id="12" name="TextBox 11">
            <a:extLst>
              <a:ext uri="{FF2B5EF4-FFF2-40B4-BE49-F238E27FC236}">
                <a16:creationId xmlns:a16="http://schemas.microsoft.com/office/drawing/2014/main" id="{DF23EF7B-73F3-4F29-B519-A022F84587BC}"/>
              </a:ext>
            </a:extLst>
          </p:cNvPr>
          <p:cNvSpPr txBox="1"/>
          <p:nvPr userDrawn="1"/>
        </p:nvSpPr>
        <p:spPr>
          <a:xfrm>
            <a:off x="1515309" y="3581295"/>
            <a:ext cx="283761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defTabSz="2438338"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IntelOne Text" panose="020B0503020203020204"/>
                <a:sym typeface="Helvetica Neue"/>
              </a:rPr>
              <a:t>     </a:t>
            </a:r>
            <a:endParaRPr kumimoji="0" lang="en-SG" sz="800" i="0" u="none" strike="noStrike" cap="none" spc="0" normalizeH="0" baseline="0" dirty="0">
              <a:ln>
                <a:noFill/>
              </a:ln>
              <a:solidFill>
                <a:schemeClr val="bg1"/>
              </a:solidFill>
              <a:effectLst/>
              <a:uFillTx/>
              <a:latin typeface="IntelOne Text" panose="020B0503020203020204"/>
              <a:sym typeface="Helvetica Neue"/>
            </a:endParaRPr>
          </a:p>
        </p:txBody>
      </p:sp>
      <p:sp>
        <p:nvSpPr>
          <p:cNvPr id="14" name="Text Placeholder 13">
            <a:extLst>
              <a:ext uri="{FF2B5EF4-FFF2-40B4-BE49-F238E27FC236}">
                <a16:creationId xmlns:a16="http://schemas.microsoft.com/office/drawing/2014/main" id="{611D1104-AF7C-43B8-A67A-406E733487BE}"/>
              </a:ext>
            </a:extLst>
          </p:cNvPr>
          <p:cNvSpPr>
            <a:spLocks noGrp="1"/>
          </p:cNvSpPr>
          <p:nvPr>
            <p:ph type="body" sz="quarter" idx="11" hasCustomPrompt="1"/>
          </p:nvPr>
        </p:nvSpPr>
        <p:spPr>
          <a:xfrm>
            <a:off x="1390233" y="3575050"/>
            <a:ext cx="2961858" cy="705538"/>
          </a:xfrm>
        </p:spPr>
        <p:txBody>
          <a:bodyPr>
            <a:normAutofit/>
          </a:bodyPr>
          <a:lstStyle>
            <a:lvl1pPr marL="0" indent="0">
              <a:buNone/>
              <a:defRPr sz="1000">
                <a:solidFill>
                  <a:schemeClr val="bg1"/>
                </a:solidFill>
                <a:latin typeface="IntelOne Text" panose="020B0503020203020204"/>
              </a:defRPr>
            </a:lvl1pPr>
          </a:lstStyle>
          <a:p>
            <a:pPr lvl="0"/>
            <a:r>
              <a:rPr lang="en-US" dirty="0"/>
              <a:t>  </a:t>
            </a:r>
          </a:p>
        </p:txBody>
      </p:sp>
    </p:spTree>
    <p:extLst>
      <p:ext uri="{BB962C8B-B14F-4D97-AF65-F5344CB8AC3E}">
        <p14:creationId xmlns:p14="http://schemas.microsoft.com/office/powerpoint/2010/main" val="270403483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tart / Finish">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114302C-CDBA-4310-9D21-7E66494CDFB0}"/>
              </a:ext>
            </a:extLst>
          </p:cNvPr>
          <p:cNvSpPr>
            <a:spLocks noGrp="1"/>
          </p:cNvSpPr>
          <p:nvPr>
            <p:ph type="pic" sz="quarter" idx="10"/>
          </p:nvPr>
        </p:nvSpPr>
        <p:spPr>
          <a:xfrm>
            <a:off x="0" y="0"/>
            <a:ext cx="12192000" cy="6858000"/>
          </a:xfrm>
        </p:spPr>
        <p:txBody>
          <a:bodyPr/>
          <a:lstStyle>
            <a:lvl1pPr marL="0" indent="0">
              <a:buNone/>
              <a:defRPr/>
            </a:lvl1pPr>
          </a:lstStyle>
          <a:p>
            <a:endParaRPr lang="en-US" dirty="0"/>
          </a:p>
        </p:txBody>
      </p:sp>
    </p:spTree>
    <p:extLst>
      <p:ext uri="{BB962C8B-B14F-4D97-AF65-F5344CB8AC3E}">
        <p14:creationId xmlns:p14="http://schemas.microsoft.com/office/powerpoint/2010/main" val="732141490"/>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20354" y="1762560"/>
            <a:ext cx="10951292" cy="117098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98880283"/>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42911957"/>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92515561"/>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39182438"/>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type="obj"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6" name="Picture 5">
            <a:extLst>
              <a:ext uri="{FF2B5EF4-FFF2-40B4-BE49-F238E27FC236}">
                <a16:creationId xmlns:a16="http://schemas.microsoft.com/office/drawing/2014/main" id="{F6EEDD73-4E1C-4CFD-B218-952E44FCE413}"/>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467045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a:solidFill>
            <a:srgbClr val="FF858A"/>
          </a:solidFill>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a:solidFill>
            <a:srgbClr val="FF858A"/>
          </a:solidFill>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FF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9CA1B1D-CE54-164F-B6CF-75F6855A7876}"/>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384052461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obj"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8" name="Picture 7">
            <a:extLst>
              <a:ext uri="{FF2B5EF4-FFF2-40B4-BE49-F238E27FC236}">
                <a16:creationId xmlns:a16="http://schemas.microsoft.com/office/drawing/2014/main" id="{72F0DF88-99E8-46AE-BA90-9AF5B907C518}"/>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5221591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obj" preserve="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8" name="Picture 7">
            <a:extLst>
              <a:ext uri="{FF2B5EF4-FFF2-40B4-BE49-F238E27FC236}">
                <a16:creationId xmlns:a16="http://schemas.microsoft.com/office/drawing/2014/main" id="{83C5E7B4-C875-430C-A349-396BE44C2527}"/>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01515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7854E2B1-463E-7246-A916-5D0E97EC4708}"/>
              </a:ext>
            </a:extLst>
          </p:cNvPr>
          <p:cNvPicPr>
            <a:picLocks noChangeAspect="1"/>
          </p:cNvPicPr>
          <p:nvPr userDrawn="1"/>
        </p:nvPicPr>
        <p:blipFill>
          <a:blip r:embed="rId3"/>
          <a:stretch>
            <a:fillRect/>
          </a:stretch>
        </p:blipFill>
        <p:spPr>
          <a:xfrm>
            <a:off x="0" y="-1"/>
            <a:ext cx="8518356" cy="8518356"/>
          </a:xfrm>
          <a:prstGeom prst="rect">
            <a:avLst/>
          </a:prstGeom>
        </p:spPr>
      </p:pic>
    </p:spTree>
    <p:extLst>
      <p:ext uri="{BB962C8B-B14F-4D97-AF65-F5344CB8AC3E}">
        <p14:creationId xmlns:p14="http://schemas.microsoft.com/office/powerpoint/2010/main" val="25423585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FE8491-95A9-B249-9C43-FCE3E713D408}"/>
              </a:ext>
            </a:extLst>
          </p:cNvPr>
          <p:cNvPicPr>
            <a:picLocks noChangeAspect="1"/>
          </p:cNvPicPr>
          <p:nvPr userDrawn="1"/>
        </p:nvPicPr>
        <p:blipFill>
          <a:blip r:embed="rId2"/>
          <a:stretch>
            <a:fillRect/>
          </a:stretch>
        </p:blipFill>
        <p:spPr>
          <a:xfrm>
            <a:off x="-14515" y="-2893472"/>
            <a:ext cx="9760092" cy="9760092"/>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49931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02C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355E62-8248-1943-AD86-B7FAC72B910D}"/>
              </a:ext>
            </a:extLst>
          </p:cNvPr>
          <p:cNvPicPr>
            <a:picLocks noChangeAspect="1"/>
          </p:cNvPicPr>
          <p:nvPr userDrawn="1"/>
        </p:nvPicPr>
        <p:blipFill>
          <a:blip r:embed="rId2"/>
          <a:stretch>
            <a:fillRect/>
          </a:stretch>
        </p:blipFill>
        <p:spPr>
          <a:xfrm>
            <a:off x="1919978" y="7168467"/>
            <a:ext cx="8268750" cy="6858000"/>
          </a:xfrm>
          <a:prstGeom prst="rect">
            <a:avLst/>
          </a:prstGeom>
        </p:spPr>
      </p:pic>
      <p:pic>
        <p:nvPicPr>
          <p:cNvPr id="9" name="Picture 8">
            <a:extLst>
              <a:ext uri="{FF2B5EF4-FFF2-40B4-BE49-F238E27FC236}">
                <a16:creationId xmlns:a16="http://schemas.microsoft.com/office/drawing/2014/main" id="{6B619A79-937E-5346-A232-75D959C58F59}"/>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1274967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AB4F79F6-7126-F24D-8204-8208DE04B9F4}"/>
              </a:ext>
            </a:extLst>
          </p:cNvPr>
          <p:cNvPicPr>
            <a:picLocks noChangeAspect="1"/>
          </p:cNvPicPr>
          <p:nvPr userDrawn="1"/>
        </p:nvPicPr>
        <p:blipFill>
          <a:blip r:embed="rId3"/>
          <a:stretch>
            <a:fillRect/>
          </a:stretch>
        </p:blipFill>
        <p:spPr>
          <a:xfrm>
            <a:off x="0" y="0"/>
            <a:ext cx="8518356" cy="8518356"/>
          </a:xfrm>
          <a:prstGeom prst="rect">
            <a:avLst/>
          </a:prstGeom>
        </p:spPr>
      </p:pic>
    </p:spTree>
    <p:extLst>
      <p:ext uri="{BB962C8B-B14F-4D97-AF65-F5344CB8AC3E}">
        <p14:creationId xmlns:p14="http://schemas.microsoft.com/office/powerpoint/2010/main" val="24582049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divi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F56D7-2183-C34F-B771-2D93161BCCBA}"/>
              </a:ext>
            </a:extLst>
          </p:cNvPr>
          <p:cNvPicPr>
            <a:picLocks noChangeAspect="1"/>
          </p:cNvPicPr>
          <p:nvPr userDrawn="1"/>
        </p:nvPicPr>
        <p:blipFill>
          <a:blip r:embed="rId2"/>
          <a:stretch>
            <a:fillRect/>
          </a:stretch>
        </p:blipFill>
        <p:spPr>
          <a:xfrm>
            <a:off x="-14516" y="-2893471"/>
            <a:ext cx="9760091" cy="9760091"/>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3"/>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37416091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4002115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C17D3AC9-A100-9E4A-B282-7D8FFC555BD7}"/>
              </a:ext>
            </a:extLst>
          </p:cNvPr>
          <p:cNvPicPr>
            <a:picLocks noChangeAspect="1"/>
          </p:cNvPicPr>
          <p:nvPr userDrawn="1"/>
        </p:nvPicPr>
        <p:blipFill>
          <a:blip r:embed="rId3"/>
          <a:stretch>
            <a:fillRect/>
          </a:stretch>
        </p:blipFill>
        <p:spPr>
          <a:xfrm>
            <a:off x="3406" y="-1"/>
            <a:ext cx="8529463" cy="8529463"/>
          </a:xfrm>
          <a:prstGeom prst="rect">
            <a:avLst/>
          </a:prstGeom>
        </p:spPr>
      </p:pic>
    </p:spTree>
    <p:extLst>
      <p:ext uri="{BB962C8B-B14F-4D97-AF65-F5344CB8AC3E}">
        <p14:creationId xmlns:p14="http://schemas.microsoft.com/office/powerpoint/2010/main" val="2973619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divi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793224-44E2-CF4F-A264-12C56110B6BD}"/>
              </a:ext>
            </a:extLst>
          </p:cNvPr>
          <p:cNvPicPr>
            <a:picLocks noChangeAspect="1"/>
          </p:cNvPicPr>
          <p:nvPr userDrawn="1"/>
        </p:nvPicPr>
        <p:blipFill>
          <a:blip r:embed="rId2"/>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3"/>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2413212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duotone>
              <a:schemeClr val="accent6">
                <a:shade val="45000"/>
                <a:satMod val="135000"/>
              </a:schemeClr>
              <a:prstClr val="white"/>
            </a:duotone>
            <a:alphaModFix/>
          </a:blip>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9399598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4761A6-3E4C-D946-8DC7-1CA62B83A06F}"/>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35342305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divi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A227F-93DE-644B-80A3-8F38CFD11BA4}"/>
              </a:ext>
            </a:extLst>
          </p:cNvPr>
          <p:cNvPicPr>
            <a:picLocks noChangeAspect="1"/>
          </p:cNvPicPr>
          <p:nvPr userDrawn="1"/>
        </p:nvPicPr>
        <p:blipFill>
          <a:blip r:embed="rId2"/>
          <a:stretch>
            <a:fillRect/>
          </a:stretch>
        </p:blipFill>
        <p:spPr>
          <a:xfrm>
            <a:off x="-1" y="-1"/>
            <a:ext cx="8529463" cy="8529463"/>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15717056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17C03-A0CD-2F43-A972-812BE1F49440}"/>
              </a:ext>
            </a:extLst>
          </p:cNvPr>
          <p:cNvPicPr>
            <a:picLocks noChangeAspect="1"/>
          </p:cNvPicPr>
          <p:nvPr userDrawn="1"/>
        </p:nvPicPr>
        <p:blipFill>
          <a:blip r:embed="rId2"/>
          <a:stretch>
            <a:fillRect/>
          </a:stretch>
        </p:blipFill>
        <p:spPr>
          <a:xfrm>
            <a:off x="-14516" y="-2887573"/>
            <a:ext cx="9745573" cy="9745573"/>
          </a:xfrm>
          <a:prstGeom prst="rect">
            <a:avLst/>
          </a:prstGeom>
        </p:spPr>
      </p:pic>
      <p:pic>
        <p:nvPicPr>
          <p:cNvPr id="2" name="Picture 1">
            <a:extLst>
              <a:ext uri="{FF2B5EF4-FFF2-40B4-BE49-F238E27FC236}">
                <a16:creationId xmlns:a16="http://schemas.microsoft.com/office/drawing/2014/main" id="{5A631794-58EE-7C4C-BAE6-9F861582B13F}"/>
              </a:ext>
            </a:extLst>
          </p:cNvPr>
          <p:cNvPicPr>
            <a:picLocks noChangeAspect="1"/>
          </p:cNvPicPr>
          <p:nvPr userDrawn="1"/>
        </p:nvPicPr>
        <p:blipFill>
          <a:blip r:embed="rId3"/>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406720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8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D1102DC-4A08-8240-A4D0-517D989AE08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7874957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9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94784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0_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2"/>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0D92EAC3-0CD2-1A47-ACFF-54D45C4AE7B9}"/>
              </a:ext>
            </a:extLst>
          </p:cNvPr>
          <p:cNvSpPr>
            <a:spLocks noGrp="1"/>
          </p:cNvSpPr>
          <p:nvPr>
            <p:ph type="pic" sz="quarter" idx="10"/>
          </p:nvPr>
        </p:nvSpPr>
        <p:spPr>
          <a:xfrm>
            <a:off x="1637956" y="669235"/>
            <a:ext cx="5094287" cy="5094287"/>
          </a:xfrm>
          <a:prstGeom prst="flowChartDelay">
            <a:avLst/>
          </a:prstGeom>
        </p:spPr>
        <p:txBody>
          <a:bodyPr/>
          <a:lstStyle/>
          <a:p>
            <a:endParaRPr lang="en-US"/>
          </a:p>
        </p:txBody>
      </p:sp>
    </p:spTree>
    <p:extLst>
      <p:ext uri="{BB962C8B-B14F-4D97-AF65-F5344CB8AC3E}">
        <p14:creationId xmlns:p14="http://schemas.microsoft.com/office/powerpoint/2010/main" val="9063769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1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3718642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with Frame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828800"/>
            <a:ext cx="10557387" cy="3200400"/>
          </a:xfrm>
        </p:spPr>
        <p:txBody>
          <a:bodyPr>
            <a:normAutofit/>
          </a:bodyPr>
          <a:lstStyle>
            <a:lvl1pPr algn="ctr">
              <a:defRPr sz="4800">
                <a:solidFill>
                  <a:schemeClr val="accent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1764337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Blue 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681229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lide Blue B">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04755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90008" y="1554148"/>
            <a:ext cx="3598410" cy="1874852"/>
          </a:xfrm>
        </p:spPr>
        <p:txBody>
          <a:bodyPr anchor="b">
            <a:normAutofit/>
          </a:bodyPr>
          <a:lstStyle>
            <a:lvl1pPr algn="l">
              <a:defRPr sz="45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90008" y="3521075"/>
            <a:ext cx="3598410"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Tree>
    <p:extLst>
      <p:ext uri="{BB962C8B-B14F-4D97-AF65-F5344CB8AC3E}">
        <p14:creationId xmlns:p14="http://schemas.microsoft.com/office/powerpoint/2010/main" val="25430346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Whit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val="1"/>
              </a:ext>
            </a:extLst>
          </p:cNvPr>
          <p:cNvGrpSpPr/>
          <p:nvPr userDrawn="1"/>
        </p:nvGrpSpPr>
        <p:grpSpPr>
          <a:xfrm>
            <a:off x="573803"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50104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2731659"/>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1479953"/>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0655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05938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2259314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dirty="0"/>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41748865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Full pa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0" y="0"/>
            <a:ext cx="11734800" cy="6400799"/>
          </a:xfrm>
        </p:spPr>
        <p:txBody>
          <a:bodyPr/>
          <a:lstStyle>
            <a:lvl1pPr marL="0" indent="0">
              <a:buNone/>
              <a:defRPr/>
            </a:lvl1pPr>
          </a:lstStyle>
          <a:p>
            <a:endParaRPr lang="en-US" dirty="0"/>
          </a:p>
        </p:txBody>
      </p:sp>
    </p:spTree>
    <p:extLst>
      <p:ext uri="{BB962C8B-B14F-4D97-AF65-F5344CB8AC3E}">
        <p14:creationId xmlns:p14="http://schemas.microsoft.com/office/powerpoint/2010/main" val="35312777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accent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2431716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Quot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bg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368476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7118003" y="2330005"/>
            <a:ext cx="4351373" cy="1874852"/>
          </a:xfrm>
        </p:spPr>
        <p:txBody>
          <a:bodyPr anchor="b">
            <a:noAutofit/>
          </a:bodyPr>
          <a:lstStyle>
            <a:lvl1pPr algn="l">
              <a:defRPr sz="50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7118003" y="4296932"/>
            <a:ext cx="4351373" cy="1301497"/>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0"/>
            <a:ext cx="722625" cy="722625"/>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722624" y="724112"/>
            <a:ext cx="5517866" cy="5517866"/>
          </a:xfrm>
          <a:prstGeom prst="flowChartDelay">
            <a:avLst/>
          </a:prstGeom>
        </p:spPr>
        <p:txBody>
          <a:bodyPr/>
          <a:lstStyle/>
          <a:p>
            <a:endParaRPr lang="en-US"/>
          </a:p>
        </p:txBody>
      </p:sp>
      <p:pic>
        <p:nvPicPr>
          <p:cNvPr id="6" name="Picture 5">
            <a:extLst>
              <a:ext uri="{FF2B5EF4-FFF2-40B4-BE49-F238E27FC236}">
                <a16:creationId xmlns:a16="http://schemas.microsoft.com/office/drawing/2014/main" id="{E3FF7966-7827-A648-B36F-C52A3D73CAE5}"/>
              </a:ext>
            </a:extLst>
          </p:cNvPr>
          <p:cNvPicPr>
            <a:picLocks noChangeAspect="1"/>
          </p:cNvPicPr>
          <p:nvPr userDrawn="1"/>
        </p:nvPicPr>
        <p:blipFill>
          <a:blip r:embed="rId3"/>
          <a:stretch>
            <a:fillRect/>
          </a:stretch>
        </p:blipFill>
        <p:spPr>
          <a:xfrm>
            <a:off x="6462165" y="995711"/>
            <a:ext cx="2281959" cy="604907"/>
          </a:xfrm>
          <a:prstGeom prst="rect">
            <a:avLst/>
          </a:prstGeom>
        </p:spPr>
      </p:pic>
    </p:spTree>
    <p:extLst>
      <p:ext uri="{BB962C8B-B14F-4D97-AF65-F5344CB8AC3E}">
        <p14:creationId xmlns:p14="http://schemas.microsoft.com/office/powerpoint/2010/main" val="23999989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38771497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gu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7695941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dirty="0"/>
              <a:t>Click to edit Master title style</a:t>
            </a:r>
          </a:p>
        </p:txBody>
      </p:sp>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dirty="0"/>
              <a:t>Click to edit Master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9341236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Blue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341B807F-E5A0-4B47-8126-0798D03DDEEE}"/>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39825291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Content Blue B">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2115734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with Frame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776845"/>
            <a:ext cx="10557387" cy="3304310"/>
          </a:xfrm>
        </p:spPr>
        <p:txBody>
          <a:bodyPr>
            <a:normAutofit/>
          </a:bodyPr>
          <a:lstStyle>
            <a:lvl1pPr algn="ctr">
              <a:defRPr sz="4800">
                <a:solidFill>
                  <a:schemeClr val="bg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Tree>
    <p:extLst>
      <p:ext uri="{BB962C8B-B14F-4D97-AF65-F5344CB8AC3E}">
        <p14:creationId xmlns:p14="http://schemas.microsoft.com/office/powerpoint/2010/main" val="21975446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Intel Logo">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42730312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9426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892803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p:bg>
      <p:bgPr>
        <a:solidFill>
          <a:srgbClr val="1F31AD"/>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90008" y="1554148"/>
            <a:ext cx="3598410" cy="1874852"/>
          </a:xfrm>
        </p:spPr>
        <p:txBody>
          <a:bodyPr anchor="b">
            <a:normAutofit/>
          </a:bodyPr>
          <a:lstStyle>
            <a:lvl1pPr algn="l">
              <a:defRPr sz="45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90008" y="3521075"/>
            <a:ext cx="3598410"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1" name="Picture 10">
            <a:extLst>
              <a:ext uri="{FF2B5EF4-FFF2-40B4-BE49-F238E27FC236}">
                <a16:creationId xmlns:a16="http://schemas.microsoft.com/office/drawing/2014/main" id="{30BD1181-CE3D-5745-AE82-02C37EE3E3D6}"/>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1325736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6951356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7118003" y="2330005"/>
            <a:ext cx="4351373" cy="1874852"/>
          </a:xfrm>
        </p:spPr>
        <p:txBody>
          <a:bodyPr anchor="b">
            <a:noAutofit/>
          </a:bodyPr>
          <a:lstStyle>
            <a:lvl1pPr algn="l">
              <a:defRPr sz="50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7118003" y="4296932"/>
            <a:ext cx="4351373" cy="1301497"/>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0"/>
            <a:ext cx="722625" cy="722625"/>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722624" y="724112"/>
            <a:ext cx="5517866" cy="5517866"/>
          </a:xfrm>
          <a:prstGeom prst="flowChartDelay">
            <a:avLst/>
          </a:prstGeom>
        </p:spPr>
        <p:txBody>
          <a:bodyPr/>
          <a:lstStyle/>
          <a:p>
            <a:endParaRPr lang="en-US"/>
          </a:p>
        </p:txBody>
      </p:sp>
      <p:pic>
        <p:nvPicPr>
          <p:cNvPr id="6" name="Picture 5">
            <a:extLst>
              <a:ext uri="{FF2B5EF4-FFF2-40B4-BE49-F238E27FC236}">
                <a16:creationId xmlns:a16="http://schemas.microsoft.com/office/drawing/2014/main" id="{E3FF7966-7827-A648-B36F-C52A3D73CAE5}"/>
              </a:ext>
            </a:extLst>
          </p:cNvPr>
          <p:cNvPicPr>
            <a:picLocks noChangeAspect="1"/>
          </p:cNvPicPr>
          <p:nvPr userDrawn="1"/>
        </p:nvPicPr>
        <p:blipFill>
          <a:blip r:embed="rId3"/>
          <a:stretch>
            <a:fillRect/>
          </a:stretch>
        </p:blipFill>
        <p:spPr>
          <a:xfrm>
            <a:off x="6462165" y="995711"/>
            <a:ext cx="2281959" cy="604907"/>
          </a:xfrm>
          <a:prstGeom prst="rect">
            <a:avLst/>
          </a:prstGeom>
        </p:spPr>
      </p:pic>
    </p:spTree>
    <p:extLst>
      <p:ext uri="{BB962C8B-B14F-4D97-AF65-F5344CB8AC3E}">
        <p14:creationId xmlns:p14="http://schemas.microsoft.com/office/powerpoint/2010/main" val="6632591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27808139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rgbClr val="1F31AD"/>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8518358" cy="8518358"/>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7582383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divider">
    <p:bg>
      <p:bgPr>
        <a:solidFill>
          <a:srgbClr val="5B69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842DAB-0471-7F4F-9BD2-B3643D8F550C}"/>
              </a:ext>
            </a:extLst>
          </p:cNvPr>
          <p:cNvPicPr>
            <a:picLocks noChangeAspect="1"/>
          </p:cNvPicPr>
          <p:nvPr userDrawn="1"/>
        </p:nvPicPr>
        <p:blipFill>
          <a:blip r:embed="rId2"/>
          <a:stretch>
            <a:fillRect/>
          </a:stretch>
        </p:blipFill>
        <p:spPr>
          <a:xfrm>
            <a:off x="-18007" y="-2896617"/>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5684150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rgbClr val="98A1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2" name="Picture 11">
            <a:extLst>
              <a:ext uri="{FF2B5EF4-FFF2-40B4-BE49-F238E27FC236}">
                <a16:creationId xmlns:a16="http://schemas.microsoft.com/office/drawing/2014/main" id="{ED5B0CAE-5B88-4445-8ECF-3B795699265F}"/>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4349032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rgbClr val="C81326"/>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F364929F-F499-474C-A04F-FD8C0F5E8B2F}"/>
              </a:ext>
            </a:extLst>
          </p:cNvPr>
          <p:cNvPicPr>
            <a:picLocks noChangeAspect="1"/>
          </p:cNvPicPr>
          <p:nvPr userDrawn="1"/>
        </p:nvPicPr>
        <p:blipFill>
          <a:blip r:embed="rId3"/>
          <a:stretch>
            <a:fillRect/>
          </a:stretch>
        </p:blipFill>
        <p:spPr>
          <a:xfrm>
            <a:off x="-1" y="-1"/>
            <a:ext cx="8518357" cy="8518357"/>
          </a:xfrm>
          <a:prstGeom prst="rect">
            <a:avLst/>
          </a:prstGeom>
        </p:spPr>
      </p:pic>
    </p:spTree>
    <p:extLst>
      <p:ext uri="{BB962C8B-B14F-4D97-AF65-F5344CB8AC3E}">
        <p14:creationId xmlns:p14="http://schemas.microsoft.com/office/powerpoint/2010/main" val="26947346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rgbClr val="FF566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E24A5-9FB3-7040-8456-A21981F9830F}"/>
              </a:ext>
            </a:extLst>
          </p:cNvPr>
          <p:cNvPicPr>
            <a:picLocks noChangeAspect="1"/>
          </p:cNvPicPr>
          <p:nvPr userDrawn="1"/>
        </p:nvPicPr>
        <p:blipFill>
          <a:blip r:embed="rId2"/>
          <a:stretch>
            <a:fillRect/>
          </a:stretch>
        </p:blipFill>
        <p:spPr>
          <a:xfrm>
            <a:off x="-18008" y="-2891071"/>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182276948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rgbClr val="FF858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a:solidFill>
            <a:srgbClr val="FF858A"/>
          </a:solidFill>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a:solidFill>
            <a:srgbClr val="FF858A"/>
          </a:solidFill>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FF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9CA1B1D-CE54-164F-B6CF-75F6855A7876}"/>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25741583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rgbClr val="005C84"/>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7854E2B1-463E-7246-A916-5D0E97EC4708}"/>
              </a:ext>
            </a:extLst>
          </p:cNvPr>
          <p:cNvPicPr>
            <a:picLocks noChangeAspect="1"/>
          </p:cNvPicPr>
          <p:nvPr userDrawn="1"/>
        </p:nvPicPr>
        <p:blipFill>
          <a:blip r:embed="rId3"/>
          <a:stretch>
            <a:fillRect/>
          </a:stretch>
        </p:blipFill>
        <p:spPr>
          <a:xfrm>
            <a:off x="0" y="-1"/>
            <a:ext cx="8518356" cy="8518356"/>
          </a:xfrm>
          <a:prstGeom prst="rect">
            <a:avLst/>
          </a:prstGeom>
        </p:spPr>
      </p:pic>
    </p:spTree>
    <p:extLst>
      <p:ext uri="{BB962C8B-B14F-4D97-AF65-F5344CB8AC3E}">
        <p14:creationId xmlns:p14="http://schemas.microsoft.com/office/powerpoint/2010/main" val="16642934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rgbClr val="02C8F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FE8491-95A9-B249-9C43-FCE3E713D408}"/>
              </a:ext>
            </a:extLst>
          </p:cNvPr>
          <p:cNvPicPr>
            <a:picLocks noChangeAspect="1"/>
          </p:cNvPicPr>
          <p:nvPr userDrawn="1"/>
        </p:nvPicPr>
        <p:blipFill>
          <a:blip r:embed="rId2"/>
          <a:stretch>
            <a:fillRect/>
          </a:stretch>
        </p:blipFill>
        <p:spPr>
          <a:xfrm>
            <a:off x="-14515" y="-2893472"/>
            <a:ext cx="9760092" cy="9760092"/>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1577745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8518358" cy="8518358"/>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42661972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9_divider">
    <p:bg>
      <p:bgPr>
        <a:solidFill>
          <a:srgbClr val="7ADE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02C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355E62-8248-1943-AD86-B7FAC72B910D}"/>
              </a:ext>
            </a:extLst>
          </p:cNvPr>
          <p:cNvPicPr>
            <a:picLocks noChangeAspect="1"/>
          </p:cNvPicPr>
          <p:nvPr userDrawn="1"/>
        </p:nvPicPr>
        <p:blipFill>
          <a:blip r:embed="rId2"/>
          <a:stretch>
            <a:fillRect/>
          </a:stretch>
        </p:blipFill>
        <p:spPr>
          <a:xfrm>
            <a:off x="1919978" y="7168467"/>
            <a:ext cx="8268750" cy="6858000"/>
          </a:xfrm>
          <a:prstGeom prst="rect">
            <a:avLst/>
          </a:prstGeom>
        </p:spPr>
      </p:pic>
      <p:pic>
        <p:nvPicPr>
          <p:cNvPr id="9" name="Picture 8">
            <a:extLst>
              <a:ext uri="{FF2B5EF4-FFF2-40B4-BE49-F238E27FC236}">
                <a16:creationId xmlns:a16="http://schemas.microsoft.com/office/drawing/2014/main" id="{6B619A79-937E-5346-A232-75D959C58F59}"/>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10083974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0_divider">
    <p:bg>
      <p:bgPr>
        <a:solidFill>
          <a:srgbClr val="CA8F00"/>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AB4F79F6-7126-F24D-8204-8208DE04B9F4}"/>
              </a:ext>
            </a:extLst>
          </p:cNvPr>
          <p:cNvPicPr>
            <a:picLocks noChangeAspect="1"/>
          </p:cNvPicPr>
          <p:nvPr userDrawn="1"/>
        </p:nvPicPr>
        <p:blipFill>
          <a:blip r:embed="rId3"/>
          <a:stretch>
            <a:fillRect/>
          </a:stretch>
        </p:blipFill>
        <p:spPr>
          <a:xfrm>
            <a:off x="0" y="0"/>
            <a:ext cx="8518356" cy="8518356"/>
          </a:xfrm>
          <a:prstGeom prst="rect">
            <a:avLst/>
          </a:prstGeom>
        </p:spPr>
      </p:pic>
    </p:spTree>
    <p:extLst>
      <p:ext uri="{BB962C8B-B14F-4D97-AF65-F5344CB8AC3E}">
        <p14:creationId xmlns:p14="http://schemas.microsoft.com/office/powerpoint/2010/main" val="25284578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1_divider">
    <p:bg>
      <p:bgPr>
        <a:solidFill>
          <a:srgbClr val="F7CC4A"/>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F56D7-2183-C34F-B771-2D93161BCCBA}"/>
              </a:ext>
            </a:extLst>
          </p:cNvPr>
          <p:cNvPicPr>
            <a:picLocks noChangeAspect="1"/>
          </p:cNvPicPr>
          <p:nvPr userDrawn="1"/>
        </p:nvPicPr>
        <p:blipFill>
          <a:blip r:embed="rId2"/>
          <a:stretch>
            <a:fillRect/>
          </a:stretch>
        </p:blipFill>
        <p:spPr>
          <a:xfrm>
            <a:off x="-14516" y="-2893471"/>
            <a:ext cx="9760091" cy="9760091"/>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1373236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2_divider">
    <p:bg>
      <p:bgPr>
        <a:solidFill>
          <a:srgbClr val="FFE27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7361703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3_divider">
    <p:bg>
      <p:bgPr>
        <a:solidFill>
          <a:srgbClr val="515A3C"/>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C17D3AC9-A100-9E4A-B282-7D8FFC555BD7}"/>
              </a:ext>
            </a:extLst>
          </p:cNvPr>
          <p:cNvPicPr>
            <a:picLocks noChangeAspect="1"/>
          </p:cNvPicPr>
          <p:nvPr userDrawn="1"/>
        </p:nvPicPr>
        <p:blipFill>
          <a:blip r:embed="rId3"/>
          <a:stretch>
            <a:fillRect/>
          </a:stretch>
        </p:blipFill>
        <p:spPr>
          <a:xfrm>
            <a:off x="3406" y="-1"/>
            <a:ext cx="8529463" cy="8529463"/>
          </a:xfrm>
          <a:prstGeom prst="rect">
            <a:avLst/>
          </a:prstGeom>
        </p:spPr>
      </p:pic>
    </p:spTree>
    <p:extLst>
      <p:ext uri="{BB962C8B-B14F-4D97-AF65-F5344CB8AC3E}">
        <p14:creationId xmlns:p14="http://schemas.microsoft.com/office/powerpoint/2010/main" val="1858566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4_divider">
    <p:bg>
      <p:bgPr>
        <a:solidFill>
          <a:srgbClr val="8BAE4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793224-44E2-CF4F-A264-12C56110B6BD}"/>
              </a:ext>
            </a:extLst>
          </p:cNvPr>
          <p:cNvPicPr>
            <a:picLocks noChangeAspect="1"/>
          </p:cNvPicPr>
          <p:nvPr userDrawn="1"/>
        </p:nvPicPr>
        <p:blipFill>
          <a:blip r:embed="rId2"/>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15694905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5_divider">
    <p:bg>
      <p:bgPr>
        <a:solidFill>
          <a:srgbClr val="ADCC6E"/>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4761A6-3E4C-D946-8DC7-1CA62B83A06F}"/>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54174726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6_divider">
    <p:bg>
      <p:bgPr>
        <a:solidFill>
          <a:srgbClr val="272727"/>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A227F-93DE-644B-80A3-8F38CFD11BA4}"/>
              </a:ext>
            </a:extLst>
          </p:cNvPr>
          <p:cNvPicPr>
            <a:picLocks noChangeAspect="1"/>
          </p:cNvPicPr>
          <p:nvPr userDrawn="1"/>
        </p:nvPicPr>
        <p:blipFill>
          <a:blip r:embed="rId2"/>
          <a:stretch>
            <a:fillRect/>
          </a:stretch>
        </p:blipFill>
        <p:spPr>
          <a:xfrm>
            <a:off x="-1" y="-1"/>
            <a:ext cx="8529463" cy="8529463"/>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123506712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7_divider">
    <p:bg>
      <p:bgPr>
        <a:solidFill>
          <a:srgbClr val="AEAEA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17C03-A0CD-2F43-A972-812BE1F49440}"/>
              </a:ext>
            </a:extLst>
          </p:cNvPr>
          <p:cNvPicPr>
            <a:picLocks noChangeAspect="1"/>
          </p:cNvPicPr>
          <p:nvPr userDrawn="1"/>
        </p:nvPicPr>
        <p:blipFill>
          <a:blip r:embed="rId2"/>
          <a:stretch>
            <a:fillRect/>
          </a:stretch>
        </p:blipFill>
        <p:spPr>
          <a:xfrm>
            <a:off x="-14516" y="-2887573"/>
            <a:ext cx="9745573" cy="9745573"/>
          </a:xfrm>
          <a:prstGeom prst="rect">
            <a:avLst/>
          </a:prstGeom>
        </p:spPr>
      </p:pic>
      <p:pic>
        <p:nvPicPr>
          <p:cNvPr id="2" name="Picture 1">
            <a:extLst>
              <a:ext uri="{FF2B5EF4-FFF2-40B4-BE49-F238E27FC236}">
                <a16:creationId xmlns:a16="http://schemas.microsoft.com/office/drawing/2014/main" id="{5A631794-58EE-7C4C-BAE6-9F861582B13F}"/>
              </a:ext>
            </a:extLst>
          </p:cNvPr>
          <p:cNvPicPr>
            <a:picLocks noChangeAspect="1"/>
          </p:cNvPicPr>
          <p:nvPr userDrawn="1"/>
        </p:nvPicPr>
        <p:blipFill>
          <a:blip r:embed="rId3"/>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4"/>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32297911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8_divider">
    <p:bg>
      <p:bgPr>
        <a:solidFill>
          <a:srgbClr val="E9E9E9"/>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D1102DC-4A08-8240-A4D0-517D989AE08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625034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842DAB-0471-7F4F-9BD2-B3643D8F550C}"/>
              </a:ext>
            </a:extLst>
          </p:cNvPr>
          <p:cNvPicPr>
            <a:picLocks noChangeAspect="1"/>
          </p:cNvPicPr>
          <p:nvPr userDrawn="1"/>
        </p:nvPicPr>
        <p:blipFill>
          <a:blip r:embed="rId2"/>
          <a:stretch>
            <a:fillRect/>
          </a:stretch>
        </p:blipFill>
        <p:spPr>
          <a:xfrm>
            <a:off x="-18007" y="-2896617"/>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107495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9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5257224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0_divider">
    <p:bg>
      <p:bgPr>
        <a:solidFill>
          <a:srgbClr val="5B69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2"/>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0D92EAC3-0CD2-1A47-ACFF-54D45C4AE7B9}"/>
              </a:ext>
            </a:extLst>
          </p:cNvPr>
          <p:cNvSpPr>
            <a:spLocks noGrp="1"/>
          </p:cNvSpPr>
          <p:nvPr>
            <p:ph type="pic" sz="quarter" idx="10"/>
          </p:nvPr>
        </p:nvSpPr>
        <p:spPr>
          <a:xfrm>
            <a:off x="1637956" y="669235"/>
            <a:ext cx="5094287" cy="5094287"/>
          </a:xfrm>
          <a:prstGeom prst="flowChartDelay">
            <a:avLst/>
          </a:prstGeom>
        </p:spPr>
        <p:txBody>
          <a:bodyPr/>
          <a:lstStyle/>
          <a:p>
            <a:endParaRPr lang="en-US"/>
          </a:p>
        </p:txBody>
      </p:sp>
    </p:spTree>
    <p:extLst>
      <p:ext uri="{BB962C8B-B14F-4D97-AF65-F5344CB8AC3E}">
        <p14:creationId xmlns:p14="http://schemas.microsoft.com/office/powerpoint/2010/main" val="340909267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1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28720535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Title Slide Blue A">
    <p:bg>
      <p:bgPr>
        <a:solidFill>
          <a:schemeClr val="tx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4347970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Title Slide Blue B">
    <p:bg>
      <p:bgPr>
        <a:solidFill>
          <a:schemeClr val="tx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57068269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Title Slide Whit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val="1"/>
              </a:ext>
            </a:extLst>
          </p:cNvPr>
          <p:cNvGrpSpPr/>
          <p:nvPr userDrawn="1"/>
        </p:nvGrpSpPr>
        <p:grpSpPr>
          <a:xfrm>
            <a:off x="573803"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029034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5435129"/>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1760343"/>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61022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513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2" name="Picture 11">
            <a:extLst>
              <a:ext uri="{FF2B5EF4-FFF2-40B4-BE49-F238E27FC236}">
                <a16:creationId xmlns:a16="http://schemas.microsoft.com/office/drawing/2014/main" id="{ED5B0CAE-5B88-4445-8ECF-3B795699265F}"/>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270669294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65351320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accent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12265302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bg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41627392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24900240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Segu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04364290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nd Content Whit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dirty="0"/>
              <a:t>Click to edit Master title style</a:t>
            </a:r>
          </a:p>
        </p:txBody>
      </p:sp>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dirty="0"/>
              <a:t>Click to edit Master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28261233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Title and Content Blue B">
    <p:bg>
      <p:bgPr>
        <a:solidFill>
          <a:schemeClr val="tx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1661276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Title with Frame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776845"/>
            <a:ext cx="10557387" cy="3304310"/>
          </a:xfrm>
        </p:spPr>
        <p:txBody>
          <a:bodyPr>
            <a:normAutofit/>
          </a:bodyPr>
          <a:lstStyle>
            <a:lvl1pPr algn="ctr">
              <a:defRPr sz="4800">
                <a:solidFill>
                  <a:schemeClr val="bg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Tree>
    <p:extLst>
      <p:ext uri="{BB962C8B-B14F-4D97-AF65-F5344CB8AC3E}">
        <p14:creationId xmlns:p14="http://schemas.microsoft.com/office/powerpoint/2010/main" val="259590739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Intel Logo">
    <p:bg>
      <p:bgPr>
        <a:solidFill>
          <a:schemeClr val="accent1"/>
        </a:solidFill>
        <a:effectLst/>
      </p:bgPr>
    </p:bg>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112560121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dirty="0"/>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7EB54B38-6AA2-4346-A7E9-8ABABDEA344C}"/>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TextBox 8">
            <a:extLst>
              <a:ext uri="{FF2B5EF4-FFF2-40B4-BE49-F238E27FC236}">
                <a16:creationId xmlns:a16="http://schemas.microsoft.com/office/drawing/2014/main" id="{10584F49-1E60-454E-9EE4-134C0EA73DB6}"/>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053121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F364929F-F499-474C-A04F-FD8C0F5E8B2F}"/>
              </a:ext>
            </a:extLst>
          </p:cNvPr>
          <p:cNvPicPr>
            <a:picLocks noChangeAspect="1"/>
          </p:cNvPicPr>
          <p:nvPr userDrawn="1"/>
        </p:nvPicPr>
        <p:blipFill>
          <a:blip r:embed="rId3"/>
          <a:stretch>
            <a:fillRect/>
          </a:stretch>
        </p:blipFill>
        <p:spPr>
          <a:xfrm>
            <a:off x="-1" y="-1"/>
            <a:ext cx="8518357" cy="8518357"/>
          </a:xfrm>
          <a:prstGeom prst="rect">
            <a:avLst/>
          </a:prstGeom>
        </p:spPr>
      </p:pic>
    </p:spTree>
    <p:extLst>
      <p:ext uri="{BB962C8B-B14F-4D97-AF65-F5344CB8AC3E}">
        <p14:creationId xmlns:p14="http://schemas.microsoft.com/office/powerpoint/2010/main" val="151319873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20354" y="1762560"/>
            <a:ext cx="10951292" cy="117098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14198273"/>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8153715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75093261"/>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56858296"/>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519"/>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3492481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Title with Frame White">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828800"/>
            <a:ext cx="10557387" cy="3200400"/>
          </a:xfrm>
        </p:spPr>
        <p:txBody>
          <a:bodyPr>
            <a:normAutofit/>
          </a:bodyPr>
          <a:lstStyle>
            <a:lvl1pPr algn="ctr">
              <a:defRPr sz="4800">
                <a:solidFill>
                  <a:schemeClr val="accent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531040383"/>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dirty="0"/>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7EB54B38-6AA2-4346-A7E9-8ABABDEA344C}"/>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TextBox 8">
            <a:extLst>
              <a:ext uri="{FF2B5EF4-FFF2-40B4-BE49-F238E27FC236}">
                <a16:creationId xmlns:a16="http://schemas.microsoft.com/office/drawing/2014/main" id="{10584F49-1E60-454E-9EE4-134C0EA73DB6}"/>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84634848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2373615253"/>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30ABD-B917-49B2-83B5-3E592D6E08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776D99-4750-430A-9F6B-7D49076D0E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Slide Number Placeholder 4">
            <a:extLst>
              <a:ext uri="{FF2B5EF4-FFF2-40B4-BE49-F238E27FC236}">
                <a16:creationId xmlns:a16="http://schemas.microsoft.com/office/drawing/2014/main" id="{409CC1A1-A9E7-4132-8DB5-34D9129B3A63}"/>
              </a:ext>
            </a:extLst>
          </p:cNvPr>
          <p:cNvSpPr>
            <a:spLocks noGrp="1"/>
          </p:cNvSpPr>
          <p:nvPr>
            <p:ph type="sldNum" sz="quarter" idx="12"/>
          </p:nvPr>
        </p:nvSpPr>
        <p:spPr>
          <a:xfrm>
            <a:off x="11734800" y="6446837"/>
            <a:ext cx="501073" cy="365125"/>
          </a:xfrm>
        </p:spPr>
        <p:txBody>
          <a:bodyPr/>
          <a:lstStyle>
            <a:lvl1pPr>
              <a:defRPr sz="1600"/>
            </a:lvl1pPr>
          </a:lstStyle>
          <a:p>
            <a:fld id="{8E424D08-BD54-4DFE-9D9D-D2FBE329B493}" type="slidenum">
              <a:rPr lang="en-US" smtClean="0"/>
              <a:pPr/>
              <a:t>‹#›</a:t>
            </a:fld>
            <a:endParaRPr lang="en-US" dirty="0"/>
          </a:p>
        </p:txBody>
      </p:sp>
      <p:sp>
        <p:nvSpPr>
          <p:cNvPr id="10" name="Rectangle 9">
            <a:extLst>
              <a:ext uri="{FF2B5EF4-FFF2-40B4-BE49-F238E27FC236}">
                <a16:creationId xmlns:a16="http://schemas.microsoft.com/office/drawing/2014/main" id="{8271C18C-F232-465E-8EF2-B5EDC282638C}"/>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C5FBF3B0-AF4F-4655-B74D-5691951AD373}"/>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E04FEA70-D07E-4E38-9D2C-88A815327B8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988027638"/>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Normal P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7A64D9-E688-4205-8516-69F3835BF4C7}"/>
              </a:ext>
            </a:extLst>
          </p:cNvPr>
          <p:cNvSpPr/>
          <p:nvPr userDrawn="1"/>
        </p:nvSpPr>
        <p:spPr>
          <a:xfrm>
            <a:off x="11734800" y="6393067"/>
            <a:ext cx="457199" cy="46493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90B44E5-76B6-445C-9AAA-0D5FBE09026B}"/>
              </a:ext>
            </a:extLst>
          </p:cNvPr>
          <p:cNvSpPr>
            <a:spLocks noGrp="1"/>
          </p:cNvSpPr>
          <p:nvPr>
            <p:ph type="sldNum" sz="quarter" idx="12"/>
          </p:nvPr>
        </p:nvSpPr>
        <p:spPr>
          <a:xfrm>
            <a:off x="11734800" y="6500608"/>
            <a:ext cx="501073" cy="365125"/>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
        <p:nvSpPr>
          <p:cNvPr id="6" name="Rectangle 5">
            <a:extLst>
              <a:ext uri="{FF2B5EF4-FFF2-40B4-BE49-F238E27FC236}">
                <a16:creationId xmlns:a16="http://schemas.microsoft.com/office/drawing/2014/main" id="{AD3F25D3-FE2B-4FD7-BA32-7512EBDFC6E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54FD8AE8-5C1B-4D96-B739-40C4A39DB092}"/>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8" name="Picture 7" descr="Text&#10;&#10;Description automatically generated with medium confidence">
            <a:extLst>
              <a:ext uri="{FF2B5EF4-FFF2-40B4-BE49-F238E27FC236}">
                <a16:creationId xmlns:a16="http://schemas.microsoft.com/office/drawing/2014/main" id="{581D4C24-7FFE-4986-A9DF-1FF6D5F1CF1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211721740"/>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41" Type="http://schemas.openxmlformats.org/officeDocument/2006/relationships/slideLayout" Target="../slideLayouts/slideLayout87.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theme" Target="../theme/theme2.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7.xml"/><Relationship Id="rId3" Type="http://schemas.openxmlformats.org/officeDocument/2006/relationships/slideLayout" Target="../slideLayouts/slideLayout92.xml"/><Relationship Id="rId7" Type="http://schemas.openxmlformats.org/officeDocument/2006/relationships/slideLayout" Target="../slideLayouts/slideLayout96.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5" Type="http://schemas.openxmlformats.org/officeDocument/2006/relationships/slideLayout" Target="../slideLayouts/slideLayout94.xml"/><Relationship Id="rId4" Type="http://schemas.openxmlformats.org/officeDocument/2006/relationships/slideLayout" Target="../slideLayouts/slideLayout93.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5" Type="http://schemas.openxmlformats.org/officeDocument/2006/relationships/slideLayout" Target="../slideLayouts/slideLayout102.xml"/><Relationship Id="rId4" Type="http://schemas.openxmlformats.org/officeDocument/2006/relationships/slideLayout" Target="../slideLayouts/slideLayout101.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07.xml"/><Relationship Id="rId7" Type="http://schemas.openxmlformats.org/officeDocument/2006/relationships/slideLayout" Target="../slideLayouts/slideLayout111.xml"/><Relationship Id="rId2" Type="http://schemas.openxmlformats.org/officeDocument/2006/relationships/slideLayout" Target="../slideLayouts/slideLayout106.xml"/><Relationship Id="rId1" Type="http://schemas.openxmlformats.org/officeDocument/2006/relationships/slideLayout" Target="../slideLayouts/slideLayout105.xml"/><Relationship Id="rId6" Type="http://schemas.openxmlformats.org/officeDocument/2006/relationships/slideLayout" Target="../slideLayouts/slideLayout110.xml"/><Relationship Id="rId5" Type="http://schemas.openxmlformats.org/officeDocument/2006/relationships/slideLayout" Target="../slideLayouts/slideLayout109.xml"/><Relationship Id="rId4" Type="http://schemas.openxmlformats.org/officeDocument/2006/relationships/slideLayout" Target="../slideLayouts/slideLayout10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8BAE4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7576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825793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745" r:id="rId35"/>
    <p:sldLayoutId id="2147483746" r:id="rId36"/>
    <p:sldLayoutId id="2147483747" r:id="rId37"/>
    <p:sldLayoutId id="2147483748" r:id="rId38"/>
    <p:sldLayoutId id="2147483749" r:id="rId39"/>
    <p:sldLayoutId id="2147483751" r:id="rId40"/>
    <p:sldLayoutId id="2147483752" r:id="rId41"/>
    <p:sldLayoutId id="2147483753" r:id="rId42"/>
    <p:sldLayoutId id="2147483760" r:id="rId43"/>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1138773"/>
          </a:xfrm>
          <a:prstGeom prst="rect">
            <a:avLst/>
          </a:prstGeom>
        </p:spPr>
        <p:txBody>
          <a:bodyPr wrap="square" lIns="0" tIns="0" rIns="0" bIns="0">
            <a:spAutoFit/>
          </a:bodyPr>
          <a:lstStyle>
            <a:lvl1pPr>
              <a:defRPr sz="7400" b="0" i="0">
                <a:solidFill>
                  <a:schemeClr val="tx1"/>
                </a:solidFill>
                <a:latin typeface="Tahoma"/>
                <a:cs typeface="Tahoma"/>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8/22/2022</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356289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8" r:id="rId6"/>
    <p:sldLayoutId id="2147483769" r:id="rId7"/>
    <p:sldLayoutId id="2147483786" r:id="rId8"/>
  </p:sldLayoutIdLst>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1E24D-12A7-49BA-B222-5978691FE4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5BD529-9D76-4A54-BF16-A74E7456EC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ABB2B-6C25-4CA5-A473-C0C90A406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273514-665F-4F94-B5F0-E5E33C23E55B}" type="datetime1">
              <a:rPr lang="en-US" smtClean="0"/>
              <a:t>8/22/2022</a:t>
            </a:fld>
            <a:endParaRPr lang="en-US"/>
          </a:p>
        </p:txBody>
      </p:sp>
      <p:sp>
        <p:nvSpPr>
          <p:cNvPr id="5" name="Footer Placeholder 4">
            <a:extLst>
              <a:ext uri="{FF2B5EF4-FFF2-40B4-BE49-F238E27FC236}">
                <a16:creationId xmlns:a16="http://schemas.microsoft.com/office/drawing/2014/main" id="{D2F3DC19-76CF-47D3-B61D-AFB715BEA3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8" name="Slide Number Placeholder 5">
            <a:extLst>
              <a:ext uri="{FF2B5EF4-FFF2-40B4-BE49-F238E27FC236}">
                <a16:creationId xmlns:a16="http://schemas.microsoft.com/office/drawing/2014/main" id="{2C416EA6-6DB0-4F77-AF93-CEB16F48A942}"/>
              </a:ext>
            </a:extLst>
          </p:cNvPr>
          <p:cNvSpPr>
            <a:spLocks noGrp="1"/>
          </p:cNvSpPr>
          <p:nvPr>
            <p:ph type="sldNum" sz="quarter" idx="4"/>
          </p:nvPr>
        </p:nvSpPr>
        <p:spPr>
          <a:xfrm>
            <a:off x="11690927" y="6492875"/>
            <a:ext cx="501073" cy="365125"/>
          </a:xfrm>
          <a:prstGeom prst="rect">
            <a:avLst/>
          </a:prstGeom>
        </p:spPr>
        <p:txBody>
          <a:bodyPr/>
          <a:lstStyle/>
          <a:p>
            <a:fld id="{8E424D08-BD54-4DFE-9D9D-D2FBE329B493}" type="slidenum">
              <a:rPr lang="en-US" smtClean="0"/>
              <a:t>‹#›</a:t>
            </a:fld>
            <a:endParaRPr lang="en-US"/>
          </a:p>
        </p:txBody>
      </p:sp>
    </p:spTree>
    <p:extLst>
      <p:ext uri="{BB962C8B-B14F-4D97-AF65-F5344CB8AC3E}">
        <p14:creationId xmlns:p14="http://schemas.microsoft.com/office/powerpoint/2010/main" val="114030477"/>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1138773"/>
          </a:xfrm>
          <a:prstGeom prst="rect">
            <a:avLst/>
          </a:prstGeom>
        </p:spPr>
        <p:txBody>
          <a:bodyPr wrap="square" lIns="0" tIns="0" rIns="0" bIns="0">
            <a:spAutoFit/>
          </a:bodyPr>
          <a:lstStyle>
            <a:lvl1pPr>
              <a:defRPr sz="7400" b="0" i="0">
                <a:solidFill>
                  <a:schemeClr val="tx1"/>
                </a:solidFill>
                <a:latin typeface="Tahoma"/>
                <a:cs typeface="Tahoma"/>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8/22/2022</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89556951"/>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Lst>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9.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47.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80.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80.xml"/><Relationship Id="rId4" Type="http://schemas.openxmlformats.org/officeDocument/2006/relationships/hyperlink" Target="https://www.iii.org/publications/insurance-handbook/regulatory-and-financial-environment/background-on-insurance-fraud"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80.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80.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80.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80.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80.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80.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9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0.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9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80.xml"/><Relationship Id="rId5" Type="http://schemas.openxmlformats.org/officeDocument/2006/relationships/hyperlink" Target="https://www.kaggle.com/datasets/pavansubhasht/ibm-hr-analytics-attrition-dataset?resource=download" TargetMode="External"/><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80.xml"/><Relationship Id="rId4"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96.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80.xml"/><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80.xml"/><Relationship Id="rId5" Type="http://schemas.openxmlformats.org/officeDocument/2006/relationships/image" Target="../media/image46.png"/><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80.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80.xml"/><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80.xml"/><Relationship Id="rId5" Type="http://schemas.openxmlformats.org/officeDocument/2006/relationships/image" Target="../media/image52.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80.xml"/><Relationship Id="rId5"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47.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80.xml"/><Relationship Id="rId5" Type="http://schemas.openxmlformats.org/officeDocument/2006/relationships/image" Target="../media/image56.png"/><Relationship Id="rId4" Type="http://schemas.openxmlformats.org/officeDocument/2006/relationships/image" Target="../media/image55.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80.xml"/><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80.xml"/><Relationship Id="rId4" Type="http://schemas.openxmlformats.org/officeDocument/2006/relationships/image" Target="../media/image58.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80.xml"/><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80.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80.xml"/><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80.xml"/><Relationship Id="rId5" Type="http://schemas.openxmlformats.org/officeDocument/2006/relationships/image" Target="../media/image63.png"/><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80.xml"/><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80.xml"/><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80.xml"/><Relationship Id="rId5" Type="http://schemas.openxmlformats.org/officeDocument/2006/relationships/image" Target="../media/image68.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89.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80.xml"/><Relationship Id="rId4" Type="http://schemas.openxmlformats.org/officeDocument/2006/relationships/image" Target="../media/image69.png"/></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96.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80.xml"/><Relationship Id="rId5" Type="http://schemas.openxmlformats.org/officeDocument/2006/relationships/image" Target="../media/image72.png"/><Relationship Id="rId4" Type="http://schemas.openxmlformats.org/officeDocument/2006/relationships/image" Target="../media/image71.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80.xml"/><Relationship Id="rId5" Type="http://schemas.openxmlformats.org/officeDocument/2006/relationships/image" Target="../media/image74.png"/><Relationship Id="rId4" Type="http://schemas.openxmlformats.org/officeDocument/2006/relationships/image" Target="../media/image73.png"/></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80.xml"/><Relationship Id="rId5" Type="http://schemas.openxmlformats.org/officeDocument/2006/relationships/image" Target="../media/image76.png"/><Relationship Id="rId4" Type="http://schemas.openxmlformats.org/officeDocument/2006/relationships/image" Target="../media/image75.png"/></Relationships>
</file>

<file path=ppt/slides/_rels/slide4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80.xml"/><Relationship Id="rId4" Type="http://schemas.openxmlformats.org/officeDocument/2006/relationships/image" Target="../media/image77.png"/></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6.xml"/><Relationship Id="rId1" Type="http://schemas.openxmlformats.org/officeDocument/2006/relationships/slideLayout" Target="../slideLayouts/slideLayout80.xml"/><Relationship Id="rId4" Type="http://schemas.openxmlformats.org/officeDocument/2006/relationships/image" Target="../media/image78.png"/></Relationships>
</file>

<file path=ppt/slides/_rels/slide4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7.xml"/><Relationship Id="rId1" Type="http://schemas.openxmlformats.org/officeDocument/2006/relationships/slideLayout" Target="../slideLayouts/slideLayout80.xml"/><Relationship Id="rId4" Type="http://schemas.openxmlformats.org/officeDocument/2006/relationships/image" Target="../media/image79.png"/></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80.xml"/><Relationship Id="rId4" Type="http://schemas.openxmlformats.org/officeDocument/2006/relationships/image" Target="../media/image80.png"/></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96.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47.xml"/><Relationship Id="rId4" Type="http://schemas.openxmlformats.org/officeDocument/2006/relationships/hyperlink" Target="https://dataonair.or.kr/upload/29/20150630143564702049410.pdf"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80.xml"/><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80.xml"/><Relationship Id="rId4" Type="http://schemas.openxmlformats.org/officeDocument/2006/relationships/image" Target="../media/image82.png"/></Relationships>
</file>

<file path=ppt/slides/_rels/slide5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2.xml"/><Relationship Id="rId1" Type="http://schemas.openxmlformats.org/officeDocument/2006/relationships/slideLayout" Target="../slideLayouts/slideLayout80.xml"/><Relationship Id="rId4" Type="http://schemas.openxmlformats.org/officeDocument/2006/relationships/image" Target="../media/image83.pn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3.xml"/><Relationship Id="rId1" Type="http://schemas.openxmlformats.org/officeDocument/2006/relationships/slideLayout" Target="../slideLayouts/slideLayout80.xml"/><Relationship Id="rId4" Type="http://schemas.openxmlformats.org/officeDocument/2006/relationships/image" Target="../media/image84.png"/></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4.xml"/><Relationship Id="rId1" Type="http://schemas.openxmlformats.org/officeDocument/2006/relationships/slideLayout" Target="../slideLayouts/slideLayout80.xml"/><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5.xml"/><Relationship Id="rId1" Type="http://schemas.openxmlformats.org/officeDocument/2006/relationships/slideLayout" Target="../slideLayouts/slideLayout80.xml"/><Relationship Id="rId5" Type="http://schemas.openxmlformats.org/officeDocument/2006/relationships/image" Target="../media/image87.png"/><Relationship Id="rId4" Type="http://schemas.openxmlformats.org/officeDocument/2006/relationships/image" Target="../media/image86.png"/></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96.xml"/></Relationships>
</file>

<file path=ppt/slides/_rels/slide5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97.xml"/><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97.xml"/><Relationship Id="rId4" Type="http://schemas.openxmlformats.org/officeDocument/2006/relationships/image" Target="../media/image89.png"/></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9.xml"/><Relationship Id="rId1" Type="http://schemas.openxmlformats.org/officeDocument/2006/relationships/slideLayout" Target="../slideLayouts/slideLayout97.xml"/><Relationship Id="rId4" Type="http://schemas.openxmlformats.org/officeDocument/2006/relationships/image" Target="../media/image90.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80.xml"/><Relationship Id="rId4" Type="http://schemas.openxmlformats.org/officeDocument/2006/relationships/image" Target="../media/image37.png"/></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47.xml"/><Relationship Id="rId4" Type="http://schemas.openxmlformats.org/officeDocument/2006/relationships/image" Target="../media/image92.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80.xml"/></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80.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80.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AE6E55F-BA02-4CBF-AD99-ED1516BBC685}"/>
              </a:ext>
            </a:extLst>
          </p:cNvPr>
          <p:cNvSpPr txBox="1">
            <a:spLocks/>
          </p:cNvSpPr>
          <p:nvPr/>
        </p:nvSpPr>
        <p:spPr>
          <a:xfrm>
            <a:off x="7948082" y="2491574"/>
            <a:ext cx="3598410" cy="187485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500" kern="1200">
                <a:solidFill>
                  <a:srgbClr val="0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002853"/>
                </a:solidFill>
                <a:effectLst/>
                <a:uLnTx/>
                <a:uFillTx/>
                <a:latin typeface="IntelOne Display Light"/>
                <a:ea typeface="+mj-ea"/>
                <a:cs typeface="+mj-cs"/>
              </a:rPr>
              <a:t>AI for </a:t>
            </a:r>
            <a:br>
              <a:rPr kumimoji="0" lang="en-US" sz="6000" b="0" i="0" u="none" strike="noStrike" kern="1200" cap="none" spc="0" normalizeH="0" baseline="0" noProof="0" dirty="0">
                <a:ln>
                  <a:noFill/>
                </a:ln>
                <a:solidFill>
                  <a:srgbClr val="002853"/>
                </a:solidFill>
                <a:effectLst/>
                <a:uLnTx/>
                <a:uFillTx/>
                <a:latin typeface="IntelOne Display Light"/>
                <a:ea typeface="+mj-ea"/>
                <a:cs typeface="+mj-cs"/>
              </a:rPr>
            </a:br>
            <a:r>
              <a:rPr kumimoji="0" lang="en-US" sz="6000" b="0" i="0" u="none" strike="noStrike" kern="1200" cap="none" spc="0" normalizeH="0" baseline="0" noProof="0" dirty="0">
                <a:ln>
                  <a:noFill/>
                </a:ln>
                <a:solidFill>
                  <a:srgbClr val="002853"/>
                </a:solidFill>
                <a:effectLst/>
                <a:uLnTx/>
                <a:uFillTx/>
                <a:latin typeface="IntelOne Display Light"/>
                <a:ea typeface="+mj-ea"/>
                <a:cs typeface="+mj-cs"/>
              </a:rPr>
              <a:t>Future Workforce</a:t>
            </a:r>
          </a:p>
        </p:txBody>
      </p:sp>
      <p:sp>
        <p:nvSpPr>
          <p:cNvPr id="3" name="Subtitle 5">
            <a:extLst>
              <a:ext uri="{FF2B5EF4-FFF2-40B4-BE49-F238E27FC236}">
                <a16:creationId xmlns:a16="http://schemas.microsoft.com/office/drawing/2014/main" id="{A57594E2-442D-48BF-A8DE-79346D0D7875}"/>
              </a:ext>
            </a:extLst>
          </p:cNvPr>
          <p:cNvSpPr txBox="1">
            <a:spLocks/>
          </p:cNvSpPr>
          <p:nvPr/>
        </p:nvSpPr>
        <p:spPr>
          <a:xfrm>
            <a:off x="7948082" y="4366426"/>
            <a:ext cx="4109447" cy="930609"/>
          </a:xfrm>
          <a:prstGeom prst="rect">
            <a:avLst/>
          </a:prstGeom>
          <a:effectLst/>
        </p:spPr>
        <p:txBody>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pPr lvl="0">
              <a:defRPr/>
            </a:pPr>
            <a:r>
              <a:rPr kumimoji="0" lang="en-US" sz="2400" b="0" i="0" u="none" strike="noStrike" kern="0" cap="none" spc="0" normalizeH="0" baseline="0" noProof="0" dirty="0">
                <a:ln>
                  <a:noFill/>
                </a:ln>
                <a:solidFill>
                  <a:srgbClr val="002853"/>
                </a:solidFill>
                <a:effectLst/>
                <a:uLnTx/>
                <a:uFillTx/>
                <a:latin typeface="IntelOne Display Light" panose="020B0403020203020204"/>
              </a:rPr>
              <a:t>Module 8: </a:t>
            </a:r>
          </a:p>
          <a:p>
            <a:pPr lvl="0">
              <a:defRPr/>
            </a:pPr>
            <a:r>
              <a:rPr lang="ko-KR" altLang="en-US" kern="0" dirty="0">
                <a:solidFill>
                  <a:srgbClr val="002853"/>
                </a:solidFill>
                <a:latin typeface="IntelOne Display Light" panose="020B0403020203020204"/>
              </a:rPr>
              <a:t>회귀</a:t>
            </a:r>
            <a:r>
              <a:rPr lang="en-US" altLang="ko-KR" kern="0" dirty="0">
                <a:solidFill>
                  <a:srgbClr val="002853"/>
                </a:solidFill>
                <a:latin typeface="IntelOne Display Light" panose="020B0403020203020204"/>
              </a:rPr>
              <a:t>2</a:t>
            </a:r>
            <a:r>
              <a:rPr lang="ko-KR" altLang="en-US" kern="0" dirty="0">
                <a:solidFill>
                  <a:srgbClr val="002853"/>
                </a:solidFill>
                <a:latin typeface="IntelOne Display Light" panose="020B0403020203020204"/>
              </a:rPr>
              <a:t> </a:t>
            </a:r>
            <a:r>
              <a:rPr lang="en-US" altLang="ko-KR" kern="0" dirty="0">
                <a:solidFill>
                  <a:srgbClr val="002853"/>
                </a:solidFill>
                <a:latin typeface="IntelOne Display Light" panose="020B0403020203020204"/>
              </a:rPr>
              <a:t>(</a:t>
            </a:r>
            <a:r>
              <a:rPr lang="en-US" altLang="ko-KR" kern="0" dirty="0" err="1">
                <a:solidFill>
                  <a:srgbClr val="002853"/>
                </a:solidFill>
                <a:latin typeface="IntelOne Display Light" panose="020B0403020203020204"/>
              </a:rPr>
              <a:t>Regreesion</a:t>
            </a:r>
            <a:r>
              <a:rPr lang="en-US" altLang="ko-KR" kern="0" dirty="0">
                <a:solidFill>
                  <a:srgbClr val="002853"/>
                </a:solidFill>
                <a:latin typeface="IntelOne Display Light" panose="020B0403020203020204"/>
              </a:rPr>
              <a:t> 2)</a:t>
            </a:r>
          </a:p>
          <a:p>
            <a:pPr lvl="0">
              <a:defRPr/>
            </a:pPr>
            <a:r>
              <a:rPr kumimoji="0" lang="en-US" b="0" i="0" u="none" strike="noStrike" kern="0" cap="none" spc="0" normalizeH="0" baseline="0" noProof="0" dirty="0">
                <a:ln>
                  <a:noFill/>
                </a:ln>
                <a:solidFill>
                  <a:srgbClr val="002853"/>
                </a:solidFill>
                <a:effectLst/>
                <a:uLnTx/>
                <a:uFillTx/>
                <a:latin typeface="IntelOne Display Light" panose="020B0403020203020204"/>
              </a:rPr>
              <a:t>AI </a:t>
            </a:r>
            <a:r>
              <a:rPr kumimoji="0" lang="ko-KR" altLang="en-US" b="0" i="0" u="none" strike="noStrike" kern="0" cap="none" spc="0" normalizeH="0" baseline="0" noProof="0" dirty="0">
                <a:ln>
                  <a:noFill/>
                </a:ln>
                <a:solidFill>
                  <a:srgbClr val="002853"/>
                </a:solidFill>
                <a:effectLst/>
                <a:uLnTx/>
                <a:uFillTx/>
                <a:latin typeface="IntelOne Display Light" panose="020B0403020203020204"/>
              </a:rPr>
              <a:t>산업 응용프로그램</a:t>
            </a:r>
            <a:endParaRPr kumimoji="0" lang="en-US" altLang="ko-KR" b="0" i="0" u="none" strike="noStrike" kern="0" cap="none" spc="0" normalizeH="0" baseline="0" noProof="0" dirty="0">
              <a:ln>
                <a:noFill/>
              </a:ln>
              <a:solidFill>
                <a:srgbClr val="002853"/>
              </a:solidFill>
              <a:effectLst/>
              <a:uLnTx/>
              <a:uFillTx/>
              <a:latin typeface="IntelOne Display Light" panose="020B0403020203020204"/>
            </a:endParaRPr>
          </a:p>
          <a:p>
            <a:pPr lvl="0">
              <a:defRPr/>
            </a:pPr>
            <a:r>
              <a:rPr lang="en-US" kern="0" dirty="0">
                <a:solidFill>
                  <a:srgbClr val="002853"/>
                </a:solidFill>
                <a:latin typeface="IntelOne Display Light" panose="020B0403020203020204"/>
              </a:rPr>
              <a:t>(</a:t>
            </a:r>
            <a:r>
              <a:rPr lang="ko-KR" altLang="en-US" kern="0" dirty="0">
                <a:solidFill>
                  <a:srgbClr val="002853"/>
                </a:solidFill>
                <a:latin typeface="IntelOne Display Light" panose="020B0403020203020204"/>
              </a:rPr>
              <a:t>직원이탈예측</a:t>
            </a:r>
            <a:r>
              <a:rPr lang="en-US" altLang="ko-KR" kern="0" dirty="0">
                <a:solidFill>
                  <a:srgbClr val="002853"/>
                </a:solidFill>
                <a:latin typeface="IntelOne Display Light" panose="020B0403020203020204"/>
              </a:rPr>
              <a:t>)</a:t>
            </a:r>
            <a:endParaRPr kumimoji="0" lang="en-US" b="0" i="0" u="none" strike="noStrike" kern="0" cap="none" spc="0" normalizeH="0" baseline="0" noProof="0" dirty="0">
              <a:ln>
                <a:noFill/>
              </a:ln>
              <a:solidFill>
                <a:srgbClr val="002853"/>
              </a:solidFill>
              <a:effectLst/>
              <a:uLnTx/>
              <a:uFillTx/>
              <a:latin typeface="IntelOne Display Light" panose="020B0403020203020204"/>
            </a:endParaRPr>
          </a:p>
        </p:txBody>
      </p:sp>
    </p:spTree>
    <p:extLst>
      <p:ext uri="{BB962C8B-B14F-4D97-AF65-F5344CB8AC3E}">
        <p14:creationId xmlns:p14="http://schemas.microsoft.com/office/powerpoint/2010/main" val="1963681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6" y="1743334"/>
            <a:ext cx="10233028"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ko-KR" altLang="en-US" sz="6000" dirty="0">
                <a:solidFill>
                  <a:srgbClr val="000000"/>
                </a:solidFill>
              </a:rPr>
              <a:t>직원 이탈 예측</a:t>
            </a:r>
            <a:endParaRPr lang="en-US" altLang="ko-KR" sz="6000" dirty="0">
              <a:solidFill>
                <a:srgbClr val="000000"/>
              </a:solidFill>
            </a:endParaRPr>
          </a:p>
          <a:p>
            <a:r>
              <a:rPr lang="en-US" sz="6000" dirty="0">
                <a:solidFill>
                  <a:srgbClr val="000000"/>
                </a:solidFill>
              </a:rPr>
              <a:t>(employee attrition prediction)</a:t>
            </a: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6"/>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000000"/>
                </a:solidFill>
              </a:rPr>
              <a:t>AI for Future Workforce</a:t>
            </a:r>
          </a:p>
        </p:txBody>
      </p:sp>
    </p:spTree>
    <p:extLst>
      <p:ext uri="{BB962C8B-B14F-4D97-AF65-F5344CB8AC3E}">
        <p14:creationId xmlns:p14="http://schemas.microsoft.com/office/powerpoint/2010/main" val="38395258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0999" y="221694"/>
            <a:ext cx="7815943" cy="1199822"/>
          </a:xfrm>
        </p:spPr>
        <p:txBody>
          <a:bodyPr/>
          <a:lstStyle/>
          <a:p>
            <a:r>
              <a:rPr lang="ko-KR" altLang="en-US">
                <a:solidFill>
                  <a:srgbClr val="000000"/>
                </a:solidFill>
              </a:rPr>
              <a:t>직원이탈예측이란</a:t>
            </a:r>
            <a:r>
              <a:rPr lang="ko-KR" altLang="en-US" dirty="0">
                <a:solidFill>
                  <a:srgbClr val="000000"/>
                </a:solidFill>
              </a:rPr>
              <a:t> 무엇입니까</a:t>
            </a:r>
            <a:r>
              <a:rPr lang="en-US" altLang="ko-KR" dirty="0">
                <a:solidFill>
                  <a:srgbClr val="000000"/>
                </a:solidFill>
              </a:rPr>
              <a:t>?</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4" name="Text Placeholder 8">
            <a:extLst>
              <a:ext uri="{FF2B5EF4-FFF2-40B4-BE49-F238E27FC236}">
                <a16:creationId xmlns:a16="http://schemas.microsoft.com/office/drawing/2014/main" id="{B9941D89-AA63-4DBA-B38C-B71498BC3AF5}"/>
              </a:ext>
            </a:extLst>
          </p:cNvPr>
          <p:cNvSpPr txBox="1">
            <a:spLocks/>
          </p:cNvSpPr>
          <p:nvPr/>
        </p:nvSpPr>
        <p:spPr>
          <a:xfrm>
            <a:off x="381000" y="1421516"/>
            <a:ext cx="1011174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직원이 현재 회사를 그만두고  떠나가게 될 확률을 예측하는 것</a:t>
            </a:r>
            <a:endPar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lvl="0" indent="-342900">
              <a:buFont typeface="Arial" panose="020B0604020202020204" pitchFamily="34" charset="0"/>
              <a:buChar char="•"/>
              <a:defRPr/>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효율적인 인적자원관리를 위해 </a:t>
            </a:r>
            <a:r>
              <a:rPr lang="ko-KR" altLang="en-US" sz="2400"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체겨적인</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조사와 분석이 필요 함</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p>
          <a:p>
            <a:pPr marL="342900" lvl="0" indent="-342900">
              <a:buFont typeface="Arial" panose="020B0604020202020204" pitchFamily="34" charset="0"/>
              <a:buChar char="•"/>
              <a:defRPr/>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직원들의 니즈</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(needs)</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를</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충족시키고 동시에 불만</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r>
              <a:rPr lang="en-US" altLang="ko-KR" sz="2400"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unsatisfaction</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해소 방법을 강구해 조직원 이탈을 방지하고자 함</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kumimoji="0" 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6222900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8157210" cy="1199822"/>
          </a:xfrm>
        </p:spPr>
        <p:txBody>
          <a:bodyPr/>
          <a:lstStyle/>
          <a:p>
            <a:r>
              <a:rPr lang="ko-KR" altLang="en-US" dirty="0">
                <a:solidFill>
                  <a:srgbClr val="000000"/>
                </a:solidFill>
              </a:rPr>
              <a:t>왜 이것을 배워야 할까요</a:t>
            </a:r>
            <a:r>
              <a:rPr lang="en-US" altLang="ko-KR" dirty="0">
                <a:solidFill>
                  <a:srgbClr val="000000"/>
                </a:solidFill>
              </a:rPr>
              <a:t>?</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995212" cy="462147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lnSpc>
                <a:spcPct val="150000"/>
              </a:lnSpc>
              <a:buFont typeface="Arial" panose="020B0604020202020204" pitchFamily="34" charset="0"/>
              <a:buChar char="•"/>
              <a:defRPr/>
            </a:pPr>
            <a:r>
              <a:rPr lang="ko-KR" altLang="en-US" sz="2400"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능력있는</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직원을 유지 </a:t>
            </a:r>
            <a:r>
              <a:rPr lang="ko-KR" altLang="en-US" sz="2400"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학는</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것은 매우 중요하며 갑작스런 퇴사를 통한 이탈은 그 자리를 대체할 사람을 찾아야 하는 비용과 시간에 비용이 크게 발생함</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p>
          <a:p>
            <a:pPr marL="342900" lvl="0" indent="-342900">
              <a:lnSpc>
                <a:spcPct val="150000"/>
              </a:lnSpc>
              <a:buFont typeface="Arial" panose="020B0604020202020204" pitchFamily="34" charset="0"/>
              <a:buChar char="•"/>
              <a:defRPr/>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우수한 리더나 </a:t>
            </a:r>
            <a:r>
              <a:rPr lang="ko-KR" altLang="en-US" sz="2400"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능력있는</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직원들이 해당 회사를 떠나 경쟁사로 이직하는 경우 당사의 경쟁력에 큰 악재나 경영에 부정적 영향을 미치는 것을 미연 방지</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p>
          <a:p>
            <a:pPr marL="342900" lvl="0" indent="-342900">
              <a:lnSpc>
                <a:spcPct val="150000"/>
              </a:lnSpc>
              <a:buFont typeface="Arial" panose="020B0604020202020204" pitchFamily="34" charset="0"/>
              <a:buChar char="•"/>
              <a:defRPr/>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만약 직원이 떠나기 전</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또는 </a:t>
            </a:r>
            <a:r>
              <a:rPr lang="ko-KR" altLang="en-US" sz="2400"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그만둘려고</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맘을 먹기전에 원인을 파악할 수 있고 그 인과 관계를 유측 예측 할 수 있다면 해당 부분</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인센티브</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교육혜택</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승진 등</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에 협의나 기회를 줘 우수 직원 이탈을 막을 수 있음</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kumimoji="0" 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3" name="TextBox 12">
            <a:extLst>
              <a:ext uri="{FF2B5EF4-FFF2-40B4-BE49-F238E27FC236}">
                <a16:creationId xmlns:a16="http://schemas.microsoft.com/office/drawing/2014/main" id="{46DA8932-B00A-49FA-BDDE-AE5CBB718394}"/>
              </a:ext>
            </a:extLst>
          </p:cNvPr>
          <p:cNvSpPr txBox="1"/>
          <p:nvPr/>
        </p:nvSpPr>
        <p:spPr>
          <a:xfrm>
            <a:off x="2833396" y="6171487"/>
            <a:ext cx="8745984"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lvl="0" indent="0" algn="r" rtl="0">
              <a:spcBef>
                <a:spcPts val="0"/>
              </a:spcBef>
              <a:spcAft>
                <a:spcPts val="0"/>
              </a:spcAft>
              <a:buClr>
                <a:schemeClr val="dk1"/>
              </a:buClr>
              <a:buSzPts val="1200"/>
              <a:buFont typeface="Calibri" panose="020F0502020204030204"/>
              <a:buNone/>
            </a:pPr>
            <a:r>
              <a:rPr lang="en-US" sz="1000" i="0" u="none" strike="noStrike" dirty="0">
                <a:solidFill>
                  <a:srgbClr val="000000"/>
                </a:solidFill>
                <a:effectLst/>
                <a:latin typeface="IntelOne Text" panose="020B0503020203020204"/>
              </a:rPr>
              <a:t>Insurance Handbook. </a:t>
            </a:r>
            <a:r>
              <a:rPr lang="en-US" sz="1000" i="0" u="none" strike="noStrike" dirty="0">
                <a:solidFill>
                  <a:srgbClr val="000000"/>
                </a:solidFill>
                <a:effectLst/>
                <a:latin typeface="IntelOne Text" panose="020B0503020203020204"/>
                <a:hlinkClick r:id="rId4"/>
              </a:rPr>
              <a:t>https://www.iii.org/publications/insurance-handbook/regulatory-and-financial-environment/background-on-insurance-fraud</a:t>
            </a:r>
            <a:endParaRPr lang="en-US" sz="1000" i="0" u="none" strike="noStrike" dirty="0">
              <a:solidFill>
                <a:srgbClr val="000000"/>
              </a:solidFill>
              <a:effectLst/>
              <a:latin typeface="IntelOne Text" panose="020B0503020203020204"/>
            </a:endParaRPr>
          </a:p>
          <a:p>
            <a:pPr marL="0" lvl="0" indent="0" algn="r" rtl="0">
              <a:spcBef>
                <a:spcPts val="0"/>
              </a:spcBef>
              <a:spcAft>
                <a:spcPts val="0"/>
              </a:spcAft>
              <a:buClr>
                <a:schemeClr val="dk1"/>
              </a:buClr>
              <a:buSzPts val="1200"/>
              <a:buFont typeface="Calibri" panose="020F0502020204030204"/>
              <a:buNone/>
            </a:pPr>
            <a:endParaRPr lang="en-US" sz="1000" i="0" u="none" strike="noStrike" dirty="0">
              <a:solidFill>
                <a:srgbClr val="000000"/>
              </a:solidFill>
              <a:effectLst/>
              <a:latin typeface="IntelOne Text" panose="020B0503020203020204"/>
            </a:endParaRPr>
          </a:p>
        </p:txBody>
      </p:sp>
    </p:spTree>
    <p:extLst>
      <p:ext uri="{BB962C8B-B14F-4D97-AF65-F5344CB8AC3E}">
        <p14:creationId xmlns:p14="http://schemas.microsoft.com/office/powerpoint/2010/main" val="10995240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8157210" cy="1199822"/>
          </a:xfrm>
        </p:spPr>
        <p:txBody>
          <a:bodyPr/>
          <a:lstStyle/>
          <a:p>
            <a:r>
              <a:rPr lang="ko-KR" altLang="en-US" dirty="0">
                <a:solidFill>
                  <a:srgbClr val="000000"/>
                </a:solidFill>
              </a:rPr>
              <a:t>왜 이것을 배워야 할까요</a:t>
            </a:r>
            <a:r>
              <a:rPr lang="en-US" altLang="ko-KR" dirty="0">
                <a:solidFill>
                  <a:srgbClr val="000000"/>
                </a:solidFill>
              </a:rPr>
              <a:t>?</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13</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66B35E91-C1A0-4933-B37B-C856D4C92261}"/>
              </a:ext>
            </a:extLst>
          </p:cNvPr>
          <p:cNvPicPr>
            <a:picLocks noChangeAspect="1"/>
          </p:cNvPicPr>
          <p:nvPr/>
        </p:nvPicPr>
        <p:blipFill>
          <a:blip r:embed="rId4"/>
          <a:stretch>
            <a:fillRect/>
          </a:stretch>
        </p:blipFill>
        <p:spPr>
          <a:xfrm>
            <a:off x="2013774" y="1309687"/>
            <a:ext cx="7286625" cy="4238625"/>
          </a:xfrm>
          <a:prstGeom prst="rect">
            <a:avLst/>
          </a:prstGeom>
        </p:spPr>
      </p:pic>
      <p:sp>
        <p:nvSpPr>
          <p:cNvPr id="4" name="직사각형 3">
            <a:extLst>
              <a:ext uri="{FF2B5EF4-FFF2-40B4-BE49-F238E27FC236}">
                <a16:creationId xmlns:a16="http://schemas.microsoft.com/office/drawing/2014/main" id="{397B2E0D-8AA2-4264-A3F5-EC38C47C897A}"/>
              </a:ext>
            </a:extLst>
          </p:cNvPr>
          <p:cNvSpPr/>
          <p:nvPr/>
        </p:nvSpPr>
        <p:spPr>
          <a:xfrm>
            <a:off x="1304544" y="5484673"/>
            <a:ext cx="10021824" cy="369332"/>
          </a:xfrm>
          <a:prstGeom prst="rect">
            <a:avLst/>
          </a:prstGeom>
        </p:spPr>
        <p:txBody>
          <a:bodyPr wrap="square">
            <a:spAutoFit/>
          </a:bodyPr>
          <a:lstStyle/>
          <a:p>
            <a:r>
              <a:rPr lang="ko-KR" altLang="en-US" dirty="0"/>
              <a:t>참고 </a:t>
            </a:r>
            <a:r>
              <a:rPr lang="en-US" altLang="ko-KR" dirty="0"/>
              <a:t>:  </a:t>
            </a:r>
            <a:r>
              <a:rPr lang="ko-KR" altLang="en-US" dirty="0"/>
              <a:t>https://blog.minitab.com/ko/human-capital-analytics-are-you-addressing-your-biggest-problems</a:t>
            </a:r>
          </a:p>
        </p:txBody>
      </p:sp>
    </p:spTree>
    <p:extLst>
      <p:ext uri="{BB962C8B-B14F-4D97-AF65-F5344CB8AC3E}">
        <p14:creationId xmlns:p14="http://schemas.microsoft.com/office/powerpoint/2010/main" val="32402407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5715000" cy="1199822"/>
          </a:xfrm>
        </p:spPr>
        <p:txBody>
          <a:bodyPr/>
          <a:lstStyle/>
          <a:p>
            <a:r>
              <a:rPr lang="ko-KR" altLang="en-US">
                <a:solidFill>
                  <a:srgbClr val="000000"/>
                </a:solidFill>
              </a:rPr>
              <a:t>연습 시간</a:t>
            </a:r>
            <a:r>
              <a:rPr lang="en-US">
                <a:solidFill>
                  <a:srgbClr val="000000"/>
                </a:solidFill>
              </a:rPr>
              <a:t>!</a:t>
            </a:r>
            <a:endParaRPr lang="en-US" dirty="0">
              <a:solidFill>
                <a:srgbClr val="000000"/>
              </a:solidFill>
            </a:endParaRPr>
          </a:p>
        </p:txBody>
      </p:sp>
      <p:sp>
        <p:nvSpPr>
          <p:cNvPr id="9" name="Text Placeholder 8">
            <a:extLst>
              <a:ext uri="{FF2B5EF4-FFF2-40B4-BE49-F238E27FC236}">
                <a16:creationId xmlns:a16="http://schemas.microsoft.com/office/drawing/2014/main" id="{B820C7C4-339B-4EF8-A4AE-6ED5CFAD6012}"/>
              </a:ext>
            </a:extLst>
          </p:cNvPr>
          <p:cNvSpPr>
            <a:spLocks noGrp="1"/>
          </p:cNvSpPr>
          <p:nvPr>
            <p:ph type="body" sz="quarter" idx="10"/>
          </p:nvPr>
        </p:nvSpPr>
        <p:spPr>
          <a:xfrm>
            <a:off x="381000" y="1421516"/>
            <a:ext cx="7242810" cy="530454"/>
          </a:xfrm>
        </p:spPr>
        <p:txBody>
          <a:bodyPr/>
          <a:lstStyle/>
          <a:p>
            <a:r>
              <a:rPr lang="ko-KR" altLang="en-US">
                <a:solidFill>
                  <a:srgbClr val="000000"/>
                </a:solidFill>
                <a:latin typeface="Intel Clear" panose="020B0604020203020204" pitchFamily="34" charset="0"/>
                <a:ea typeface="Intel Clear" panose="020B0604020203020204" pitchFamily="34" charset="0"/>
                <a:cs typeface="Intel Clear" panose="020B0604020203020204" pitchFamily="34" charset="0"/>
              </a:rPr>
              <a:t>시나리오</a:t>
            </a:r>
            <a:r>
              <a:rPr lang="en-US">
                <a:solidFill>
                  <a:srgbClr val="000000"/>
                </a:solidFill>
                <a:latin typeface="Intel Clear" panose="020B0604020203020204" pitchFamily="34" charset="0"/>
                <a:ea typeface="Intel Clear" panose="020B0604020203020204" pitchFamily="34" charset="0"/>
                <a:cs typeface="Intel Clear" panose="020B0604020203020204" pitchFamily="34" charset="0"/>
              </a:rPr>
              <a:t>:</a:t>
            </a:r>
            <a:endParaRPr lang="en-US" dirty="0">
              <a:solidFill>
                <a:srgbClr val="000000"/>
              </a:solidFill>
              <a:latin typeface="Intel Clear" panose="020B0604020203020204" pitchFamily="34" charset="0"/>
              <a:ea typeface="Intel Clear" panose="020B0604020203020204" pitchFamily="34" charset="0"/>
              <a:cs typeface="Intel Clear" panose="020B0604020203020204" pitchFamily="34"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2119973"/>
            <a:ext cx="10578548" cy="247425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lnSpc>
                <a:spcPct val="150000"/>
              </a:lnSpc>
              <a:buFont typeface="Arial" panose="020B0604020202020204" pitchFamily="34" charset="0"/>
              <a:buChar char="•"/>
              <a:defRPr/>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당신은 우수 기업의 </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HR</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팀에서 인력관리 업무를  하고 있습니다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당신의 회사는 직원의 이탈을 예방 조치 하도록 방안을 세우기를 희망합니다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p>
          <a:p>
            <a:pPr marL="342900" lvl="0" indent="-342900">
              <a:lnSpc>
                <a:spcPct val="150000"/>
              </a:lnSpc>
              <a:buFont typeface="Arial" panose="020B0604020202020204" pitchFamily="34" charset="0"/>
              <a:buChar char="•"/>
              <a:defRPr/>
            </a:pPr>
            <a:r>
              <a:rPr lang="ko-KR" altLang="en-US" sz="2400" dirty="0">
                <a:solidFill>
                  <a:srgbClr val="000000"/>
                </a:solidFill>
                <a:latin typeface="IntelOne Text Light" panose="020B0403020203020204" pitchFamily="34" charset="0"/>
              </a:rPr>
              <a:t>직원의 근무 경력</a:t>
            </a:r>
            <a:r>
              <a:rPr lang="en-US" altLang="ko-KR" sz="2400" dirty="0">
                <a:solidFill>
                  <a:srgbClr val="000000"/>
                </a:solidFill>
                <a:latin typeface="IntelOne Text Light" panose="020B0403020203020204" pitchFamily="34" charset="0"/>
              </a:rPr>
              <a:t>, </a:t>
            </a:r>
            <a:r>
              <a:rPr lang="ko-KR" altLang="en-US" sz="2400" dirty="0">
                <a:solidFill>
                  <a:srgbClr val="000000"/>
                </a:solidFill>
                <a:latin typeface="IntelOne Text Light" panose="020B0403020203020204" pitchFamily="34" charset="0"/>
              </a:rPr>
              <a:t>회사와의 거리</a:t>
            </a:r>
            <a:r>
              <a:rPr lang="en-US" altLang="ko-KR" sz="2400" dirty="0">
                <a:solidFill>
                  <a:srgbClr val="000000"/>
                </a:solidFill>
                <a:latin typeface="IntelOne Text Light" panose="020B0403020203020204" pitchFamily="34" charset="0"/>
              </a:rPr>
              <a:t>, </a:t>
            </a:r>
            <a:r>
              <a:rPr lang="ko-KR" altLang="en-US" sz="2400" dirty="0">
                <a:solidFill>
                  <a:srgbClr val="000000"/>
                </a:solidFill>
                <a:latin typeface="IntelOne Text Light" panose="020B0403020203020204" pitchFamily="34" charset="0"/>
              </a:rPr>
              <a:t>교육수준</a:t>
            </a:r>
            <a:r>
              <a:rPr lang="en-US" altLang="ko-KR" sz="2400" dirty="0">
                <a:solidFill>
                  <a:srgbClr val="000000"/>
                </a:solidFill>
                <a:latin typeface="IntelOne Text Light" panose="020B0403020203020204" pitchFamily="34" charset="0"/>
              </a:rPr>
              <a:t>, </a:t>
            </a:r>
            <a:r>
              <a:rPr lang="ko-KR" altLang="en-US" sz="2400" dirty="0">
                <a:solidFill>
                  <a:srgbClr val="000000"/>
                </a:solidFill>
                <a:latin typeface="IntelOne Text Light" panose="020B0403020203020204" pitchFamily="34" charset="0"/>
              </a:rPr>
              <a:t>결혼여부</a:t>
            </a:r>
            <a:r>
              <a:rPr lang="en-US" altLang="ko-KR" sz="2400" dirty="0">
                <a:solidFill>
                  <a:srgbClr val="000000"/>
                </a:solidFill>
                <a:latin typeface="IntelOne Text Light" panose="020B0403020203020204" pitchFamily="34" charset="0"/>
              </a:rPr>
              <a:t>, </a:t>
            </a:r>
            <a:r>
              <a:rPr lang="ko-KR" altLang="en-US" sz="2400" dirty="0">
                <a:solidFill>
                  <a:srgbClr val="000000"/>
                </a:solidFill>
                <a:latin typeface="IntelOne Text Light" panose="020B0403020203020204" pitchFamily="34" charset="0"/>
              </a:rPr>
              <a:t>성별</a:t>
            </a:r>
            <a:r>
              <a:rPr lang="en-US" altLang="ko-KR" sz="2400" dirty="0">
                <a:solidFill>
                  <a:srgbClr val="000000"/>
                </a:solidFill>
                <a:latin typeface="IntelOne Text Light" panose="020B0403020203020204" pitchFamily="34" charset="0"/>
              </a:rPr>
              <a:t>, </a:t>
            </a:r>
            <a:r>
              <a:rPr lang="ko-KR" altLang="en-US" sz="2400" dirty="0">
                <a:solidFill>
                  <a:srgbClr val="000000"/>
                </a:solidFill>
                <a:latin typeface="IntelOne Text Light" panose="020B0403020203020204" pitchFamily="34" charset="0"/>
              </a:rPr>
              <a:t>연령 </a:t>
            </a:r>
            <a:r>
              <a:rPr lang="en-US" altLang="ko-KR" sz="2400" dirty="0">
                <a:solidFill>
                  <a:srgbClr val="000000"/>
                </a:solidFill>
                <a:latin typeface="IntelOne Text Light" panose="020B0403020203020204" pitchFamily="34" charset="0"/>
              </a:rPr>
              <a:t>, </a:t>
            </a:r>
            <a:r>
              <a:rPr lang="ko-KR" altLang="en-US" sz="2400" dirty="0">
                <a:solidFill>
                  <a:srgbClr val="000000"/>
                </a:solidFill>
                <a:latin typeface="IntelOne Text Light" panose="020B0403020203020204" pitchFamily="34" charset="0"/>
              </a:rPr>
              <a:t>임금 인상 수준</a:t>
            </a:r>
            <a:r>
              <a:rPr lang="en-US" altLang="ko-KR" sz="2400" dirty="0">
                <a:solidFill>
                  <a:srgbClr val="000000"/>
                </a:solidFill>
                <a:latin typeface="IntelOne Text Light" panose="020B0403020203020204" pitchFamily="34" charset="0"/>
              </a:rPr>
              <a:t>, </a:t>
            </a:r>
            <a:r>
              <a:rPr lang="ko-KR" altLang="en-US" sz="2400" dirty="0">
                <a:solidFill>
                  <a:srgbClr val="000000"/>
                </a:solidFill>
                <a:latin typeface="IntelOne Text Light" panose="020B0403020203020204" pitchFamily="34" charset="0"/>
              </a:rPr>
              <a:t>성과 </a:t>
            </a:r>
            <a:r>
              <a:rPr lang="en-US" altLang="ko-KR" sz="2400" dirty="0">
                <a:solidFill>
                  <a:srgbClr val="000000"/>
                </a:solidFill>
                <a:latin typeface="IntelOne Text Light" panose="020B0403020203020204" pitchFamily="34" charset="0"/>
              </a:rPr>
              <a:t>, </a:t>
            </a:r>
            <a:r>
              <a:rPr lang="ko-KR" altLang="en-US" sz="2400" dirty="0" err="1">
                <a:solidFill>
                  <a:srgbClr val="000000"/>
                </a:solidFill>
                <a:latin typeface="IntelOne Text Light" panose="020B0403020203020204" pitchFamily="34" charset="0"/>
              </a:rPr>
              <a:t>출식</a:t>
            </a:r>
            <a:r>
              <a:rPr lang="ko-KR" altLang="en-US" sz="2400" dirty="0">
                <a:solidFill>
                  <a:srgbClr val="000000"/>
                </a:solidFill>
                <a:latin typeface="IntelOne Text Light" panose="020B0403020203020204" pitchFamily="34" charset="0"/>
              </a:rPr>
              <a:t> 교육 기관 등 정보를 매개 변수로 고려하길 희망합니다</a:t>
            </a:r>
            <a:r>
              <a:rPr lang="en-US" altLang="ko-KR" sz="2400" dirty="0">
                <a:solidFill>
                  <a:srgbClr val="000000"/>
                </a:solidFill>
                <a:latin typeface="IntelOne Text Light" panose="020B0403020203020204" pitchFamily="34" charset="0"/>
              </a:rPr>
              <a:t>. </a:t>
            </a:r>
          </a:p>
          <a:p>
            <a:pPr marL="342900" lvl="0" indent="-342900">
              <a:lnSpc>
                <a:spcPct val="150000"/>
              </a:lnSpc>
              <a:buFont typeface="Arial" panose="020B0604020202020204" pitchFamily="34" charset="0"/>
              <a:buChar char="•"/>
              <a:defRPr/>
            </a:pPr>
            <a:r>
              <a:rPr lang="ko-KR" altLang="en-US" sz="2400" dirty="0">
                <a:solidFill>
                  <a:srgbClr val="000000"/>
                </a:solidFill>
                <a:latin typeface="IntelOne Text Light" panose="020B0403020203020204" pitchFamily="34" charset="0"/>
              </a:rPr>
              <a:t>전체 조직의 성장동력이 될 직원의 이탈을 사전에 선제적으로 </a:t>
            </a:r>
            <a:r>
              <a:rPr lang="ko-KR" altLang="en-US" sz="2400" dirty="0" err="1">
                <a:solidFill>
                  <a:srgbClr val="000000"/>
                </a:solidFill>
                <a:latin typeface="IntelOne Text Light" panose="020B0403020203020204" pitchFamily="34" charset="0"/>
              </a:rPr>
              <a:t>에방</a:t>
            </a:r>
            <a:r>
              <a:rPr lang="ko-KR" altLang="en-US" sz="2400" dirty="0">
                <a:solidFill>
                  <a:srgbClr val="000000"/>
                </a:solidFill>
                <a:latin typeface="IntelOne Text Light" panose="020B0403020203020204" pitchFamily="34" charset="0"/>
              </a:rPr>
              <a:t> 조치가 필요합니다</a:t>
            </a:r>
            <a:r>
              <a:rPr lang="en-US" altLang="ko-KR" sz="2400" dirty="0">
                <a:solidFill>
                  <a:srgbClr val="000000"/>
                </a:solidFill>
                <a:latin typeface="IntelOne Text Light" panose="020B0403020203020204" pitchFamily="34" charset="0"/>
              </a:rPr>
              <a:t>.</a:t>
            </a:r>
            <a:endParaRPr lang="en-US" sz="2400" dirty="0">
              <a:solidFill>
                <a:srgbClr val="000000"/>
              </a:solidFill>
              <a:latin typeface="IntelOne Text Light" panose="020B0403020203020204" pitchFamily="34" charset="0"/>
            </a:endParaRPr>
          </a:p>
        </p:txBody>
      </p:sp>
    </p:spTree>
    <p:extLst>
      <p:ext uri="{BB962C8B-B14F-4D97-AF65-F5344CB8AC3E}">
        <p14:creationId xmlns:p14="http://schemas.microsoft.com/office/powerpoint/2010/main" val="24010776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en-US" altLang="ko-KR"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AI </a:t>
            </a:r>
            <a:r>
              <a:rPr lang="ko-KR" altLang="en-US"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프로젝트 사이클</a:t>
            </a:r>
            <a:endParaRPr lang="en-US" dirty="0">
              <a:solidFill>
                <a:srgbClr val="000000"/>
              </a:solidFill>
              <a:latin typeface="IntelOne Display Light" panose="020B0403020203020204" pitchFamily="34"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48" name="Google Shape;4141;p43">
            <a:extLst>
              <a:ext uri="{FF2B5EF4-FFF2-40B4-BE49-F238E27FC236}">
                <a16:creationId xmlns:a16="http://schemas.microsoft.com/office/drawing/2014/main" id="{DB40F107-CADB-4D82-95A7-91F19768ED43}"/>
              </a:ext>
            </a:extLst>
          </p:cNvPr>
          <p:cNvSpPr/>
          <p:nvPr/>
        </p:nvSpPr>
        <p:spPr>
          <a:xfrm>
            <a:off x="124528" y="1681520"/>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ndParaRPr>
          </a:p>
        </p:txBody>
      </p:sp>
      <p:sp>
        <p:nvSpPr>
          <p:cNvPr id="49" name="Google Shape;4142;p43">
            <a:extLst>
              <a:ext uri="{FF2B5EF4-FFF2-40B4-BE49-F238E27FC236}">
                <a16:creationId xmlns:a16="http://schemas.microsoft.com/office/drawing/2014/main" id="{25AC85E2-8A3D-49F2-91AF-35904A4458E5}"/>
              </a:ext>
            </a:extLst>
          </p:cNvPr>
          <p:cNvSpPr/>
          <p:nvPr/>
        </p:nvSpPr>
        <p:spPr>
          <a:xfrm>
            <a:off x="2024020" y="3438891"/>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IntelOne Display Regular"/>
            </a:endParaRPr>
          </a:p>
        </p:txBody>
      </p:sp>
      <p:sp>
        <p:nvSpPr>
          <p:cNvPr id="50" name="Google Shape;4143;p43">
            <a:extLst>
              <a:ext uri="{FF2B5EF4-FFF2-40B4-BE49-F238E27FC236}">
                <a16:creationId xmlns:a16="http://schemas.microsoft.com/office/drawing/2014/main" id="{5DAA1BF9-6297-4BE3-8F87-42FC56F1FEFB}"/>
              </a:ext>
            </a:extLst>
          </p:cNvPr>
          <p:cNvSpPr/>
          <p:nvPr/>
        </p:nvSpPr>
        <p:spPr>
          <a:xfrm>
            <a:off x="3923512" y="1681520"/>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IntelOne Display Regular"/>
            </a:endParaRPr>
          </a:p>
        </p:txBody>
      </p:sp>
      <p:sp>
        <p:nvSpPr>
          <p:cNvPr id="51" name="Google Shape;4144;p43">
            <a:extLst>
              <a:ext uri="{FF2B5EF4-FFF2-40B4-BE49-F238E27FC236}">
                <a16:creationId xmlns:a16="http://schemas.microsoft.com/office/drawing/2014/main" id="{F4E4D354-847F-42CC-8B75-68C96B1D3418}"/>
              </a:ext>
            </a:extLst>
          </p:cNvPr>
          <p:cNvSpPr/>
          <p:nvPr/>
        </p:nvSpPr>
        <p:spPr>
          <a:xfrm>
            <a:off x="5823004" y="3438891"/>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FFFFFF"/>
              </a:solidFill>
              <a:effectLst/>
              <a:uLnTx/>
              <a:uFillTx/>
              <a:latin typeface="IntelOne Display Regular"/>
            </a:endParaRPr>
          </a:p>
        </p:txBody>
      </p:sp>
      <p:sp>
        <p:nvSpPr>
          <p:cNvPr id="52" name="Google Shape;4145;p43">
            <a:extLst>
              <a:ext uri="{FF2B5EF4-FFF2-40B4-BE49-F238E27FC236}">
                <a16:creationId xmlns:a16="http://schemas.microsoft.com/office/drawing/2014/main" id="{DD5028C8-9699-4D4A-AC44-676C48B0F61F}"/>
              </a:ext>
            </a:extLst>
          </p:cNvPr>
          <p:cNvSpPr/>
          <p:nvPr/>
        </p:nvSpPr>
        <p:spPr>
          <a:xfrm>
            <a:off x="7672706" y="1681520"/>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IntelOne Display Regular"/>
            </a:endParaRPr>
          </a:p>
        </p:txBody>
      </p:sp>
      <p:sp>
        <p:nvSpPr>
          <p:cNvPr id="53" name="Google Shape;4146;p43">
            <a:extLst>
              <a:ext uri="{FF2B5EF4-FFF2-40B4-BE49-F238E27FC236}">
                <a16:creationId xmlns:a16="http://schemas.microsoft.com/office/drawing/2014/main" id="{72565FC7-4E5A-40A7-B7D1-C94A12ADED42}"/>
              </a:ext>
            </a:extLst>
          </p:cNvPr>
          <p:cNvSpPr txBox="1"/>
          <p:nvPr/>
        </p:nvSpPr>
        <p:spPr>
          <a:xfrm>
            <a:off x="344882" y="2266377"/>
            <a:ext cx="1478400" cy="712400"/>
          </a:xfrm>
          <a:prstGeom prst="rect">
            <a:avLst/>
          </a:prstGeom>
          <a:noFill/>
          <a:ln>
            <a:noFill/>
          </a:ln>
        </p:spPr>
        <p:txBody>
          <a:bodyPr spcFirstLastPara="1" wrap="square" lIns="121900" tIns="121900" rIns="121900" bIns="121900" anchor="ctr" anchorCtr="0">
            <a:noAutofit/>
          </a:bodyPr>
          <a:lstStyle/>
          <a:p>
            <a:pPr lvl="0" algn="ctr">
              <a:defRPr/>
            </a:pPr>
            <a:r>
              <a:rPr lang="ko-KR" altLang="en-US" sz="240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문제 범위 지정</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54" name="Google Shape;4147;p43">
            <a:extLst>
              <a:ext uri="{FF2B5EF4-FFF2-40B4-BE49-F238E27FC236}">
                <a16:creationId xmlns:a16="http://schemas.microsoft.com/office/drawing/2014/main" id="{B8DCEA60-C9E2-471E-BE55-D1EBC4CCB5EE}"/>
              </a:ext>
            </a:extLst>
          </p:cNvPr>
          <p:cNvSpPr txBox="1"/>
          <p:nvPr/>
        </p:nvSpPr>
        <p:spPr>
          <a:xfrm>
            <a:off x="2035037" y="3974093"/>
            <a:ext cx="1897200" cy="712400"/>
          </a:xfrm>
          <a:prstGeom prst="rect">
            <a:avLst/>
          </a:prstGeom>
          <a:noFill/>
          <a:ln>
            <a:noFill/>
          </a:ln>
        </p:spPr>
        <p:txBody>
          <a:bodyPr spcFirstLastPara="1" wrap="square" lIns="121900" tIns="121900" rIns="121900" bIns="121900" anchor="ctr" anchorCtr="0">
            <a:noAutofit/>
          </a:bodyPr>
          <a:lstStyle/>
          <a:p>
            <a:pPr lvl="0" algn="ctr">
              <a:defRPr/>
            </a:pPr>
            <a:r>
              <a:rPr lang="ko-KR" altLang="en-US" sz="2400" dirty="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데이터 </a:t>
            </a:r>
            <a:endParaRPr lang="en-US" altLang="ko-KR" sz="2400" dirty="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endParaRPr>
          </a:p>
          <a:p>
            <a:pPr lvl="0" algn="ctr">
              <a:defRPr/>
            </a:pPr>
            <a:r>
              <a:rPr lang="ko-KR" altLang="en-US" sz="2400" dirty="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획득</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55" name="Google Shape;4148;p43">
            <a:extLst>
              <a:ext uri="{FF2B5EF4-FFF2-40B4-BE49-F238E27FC236}">
                <a16:creationId xmlns:a16="http://schemas.microsoft.com/office/drawing/2014/main" id="{90A551B4-33E5-47CF-9C1F-9FEE52CD73F4}"/>
              </a:ext>
            </a:extLst>
          </p:cNvPr>
          <p:cNvSpPr txBox="1"/>
          <p:nvPr/>
        </p:nvSpPr>
        <p:spPr>
          <a:xfrm>
            <a:off x="3934529" y="2266377"/>
            <a:ext cx="1897200" cy="712400"/>
          </a:xfrm>
          <a:prstGeom prst="rect">
            <a:avLst/>
          </a:prstGeom>
          <a:noFill/>
          <a:ln>
            <a:noFill/>
          </a:ln>
        </p:spPr>
        <p:txBody>
          <a:bodyPr spcFirstLastPara="1" wrap="square" lIns="121900" tIns="121900" rIns="121900" bIns="121900" anchor="ctr" anchorCtr="0">
            <a:noAutofit/>
          </a:bodyPr>
          <a:lstStyle/>
          <a:p>
            <a:pPr lvl="0" algn="ctr">
              <a:defRPr/>
            </a:pPr>
            <a:r>
              <a:rPr lang="ko-KR" altLang="en-US" sz="2400" dirty="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데이터 </a:t>
            </a:r>
            <a:endParaRPr lang="en-US" altLang="ko-KR" sz="2400" dirty="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endParaRPr>
          </a:p>
          <a:p>
            <a:pPr lvl="0" algn="ctr">
              <a:defRPr/>
            </a:pPr>
            <a:r>
              <a:rPr lang="ko-KR" altLang="en-US" sz="2400" dirty="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탐색</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56" name="Google Shape;4149;p43">
            <a:extLst>
              <a:ext uri="{FF2B5EF4-FFF2-40B4-BE49-F238E27FC236}">
                <a16:creationId xmlns:a16="http://schemas.microsoft.com/office/drawing/2014/main" id="{97730BB4-CC0D-4F7A-943D-C8E8208CDFA3}"/>
              </a:ext>
            </a:extLst>
          </p:cNvPr>
          <p:cNvSpPr txBox="1"/>
          <p:nvPr/>
        </p:nvSpPr>
        <p:spPr>
          <a:xfrm>
            <a:off x="5941822" y="3974093"/>
            <a:ext cx="1681600" cy="712400"/>
          </a:xfrm>
          <a:prstGeom prst="rect">
            <a:avLst/>
          </a:prstGeom>
          <a:noFill/>
          <a:ln>
            <a:noFill/>
          </a:ln>
        </p:spPr>
        <p:txBody>
          <a:bodyPr spcFirstLastPara="1" wrap="square" lIns="121900" tIns="121900" rIns="121900" bIns="121900" anchor="ctr" anchorCtr="0">
            <a:noAutofit/>
          </a:bodyPr>
          <a:lstStyle/>
          <a:p>
            <a:pPr lvl="0" algn="ctr">
              <a:defRPr/>
            </a:pPr>
            <a:r>
              <a:rPr lang="ko-KR" altLang="en-US" sz="240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모델링</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57" name="Google Shape;4150;p43">
            <a:extLst>
              <a:ext uri="{FF2B5EF4-FFF2-40B4-BE49-F238E27FC236}">
                <a16:creationId xmlns:a16="http://schemas.microsoft.com/office/drawing/2014/main" id="{86FACA64-8B85-4668-9512-3C35A5753483}"/>
              </a:ext>
            </a:extLst>
          </p:cNvPr>
          <p:cNvSpPr txBox="1"/>
          <p:nvPr/>
        </p:nvSpPr>
        <p:spPr>
          <a:xfrm>
            <a:off x="7757233" y="2266377"/>
            <a:ext cx="1800417" cy="712400"/>
          </a:xfrm>
          <a:prstGeom prst="rect">
            <a:avLst/>
          </a:prstGeom>
          <a:noFill/>
          <a:ln>
            <a:noFill/>
          </a:ln>
        </p:spPr>
        <p:txBody>
          <a:bodyPr spcFirstLastPara="1" wrap="square" lIns="121900" tIns="121900" rIns="121900" bIns="121900" anchor="ctr" anchorCtr="0">
            <a:noAutofit/>
          </a:bodyPr>
          <a:lstStyle/>
          <a:p>
            <a:pPr lvl="0" algn="ctr">
              <a:defRPr/>
            </a:pPr>
            <a:r>
              <a:rPr lang="ko-KR" altLang="en-US" sz="240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평가</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58" name="Google Shape;4155;p43">
            <a:extLst>
              <a:ext uri="{FF2B5EF4-FFF2-40B4-BE49-F238E27FC236}">
                <a16:creationId xmlns:a16="http://schemas.microsoft.com/office/drawing/2014/main" id="{C1F77CBC-4C29-400E-AF8A-CEDA3D810D95}"/>
              </a:ext>
            </a:extLst>
          </p:cNvPr>
          <p:cNvSpPr/>
          <p:nvPr/>
        </p:nvSpPr>
        <p:spPr>
          <a:xfrm>
            <a:off x="9721724" y="3287868"/>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IntelOne Display Regular"/>
            </a:endParaRPr>
          </a:p>
        </p:txBody>
      </p:sp>
      <p:sp>
        <p:nvSpPr>
          <p:cNvPr id="59" name="Google Shape;4156;p43">
            <a:extLst>
              <a:ext uri="{FF2B5EF4-FFF2-40B4-BE49-F238E27FC236}">
                <a16:creationId xmlns:a16="http://schemas.microsoft.com/office/drawing/2014/main" id="{868A9152-7B13-4FF9-97E0-D09AC1271571}"/>
              </a:ext>
            </a:extLst>
          </p:cNvPr>
          <p:cNvSpPr txBox="1"/>
          <p:nvPr/>
        </p:nvSpPr>
        <p:spPr>
          <a:xfrm>
            <a:off x="9591941" y="3856419"/>
            <a:ext cx="2178800" cy="712400"/>
          </a:xfrm>
          <a:prstGeom prst="rect">
            <a:avLst/>
          </a:prstGeom>
          <a:noFill/>
          <a:ln>
            <a:noFill/>
          </a:ln>
        </p:spPr>
        <p:txBody>
          <a:bodyPr spcFirstLastPara="1" wrap="square" lIns="121900" tIns="121900" rIns="121900" bIns="121900" anchor="ctr" anchorCtr="0">
            <a:noAutofit/>
          </a:bodyPr>
          <a:lstStyle/>
          <a:p>
            <a:pPr lvl="0" algn="ctr">
              <a:defRPr/>
            </a:pPr>
            <a:r>
              <a:rPr lang="ko-KR" altLang="en-US" sz="240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배포</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60" name="Right Arrow 55">
            <a:extLst>
              <a:ext uri="{FF2B5EF4-FFF2-40B4-BE49-F238E27FC236}">
                <a16:creationId xmlns:a16="http://schemas.microsoft.com/office/drawing/2014/main" id="{768026D9-9958-456B-A960-8E1D4292A102}"/>
              </a:ext>
            </a:extLst>
          </p:cNvPr>
          <p:cNvSpPr/>
          <p:nvPr/>
        </p:nvSpPr>
        <p:spPr>
          <a:xfrm rot="2620770">
            <a:off x="1804407" y="3298456"/>
            <a:ext cx="461261" cy="51981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IntelOne Display Regular"/>
            </a:endParaRPr>
          </a:p>
        </p:txBody>
      </p:sp>
      <p:sp>
        <p:nvSpPr>
          <p:cNvPr id="61" name="Right Arrow 56">
            <a:extLst>
              <a:ext uri="{FF2B5EF4-FFF2-40B4-BE49-F238E27FC236}">
                <a16:creationId xmlns:a16="http://schemas.microsoft.com/office/drawing/2014/main" id="{786A0E0D-4B8F-4A55-8535-2926919EB61E}"/>
              </a:ext>
            </a:extLst>
          </p:cNvPr>
          <p:cNvSpPr/>
          <p:nvPr/>
        </p:nvSpPr>
        <p:spPr>
          <a:xfrm rot="2620770">
            <a:off x="5612116" y="3279552"/>
            <a:ext cx="461261" cy="51981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IntelOne Display Regular"/>
            </a:endParaRPr>
          </a:p>
        </p:txBody>
      </p:sp>
      <p:sp>
        <p:nvSpPr>
          <p:cNvPr id="62" name="Right Arrow 57">
            <a:extLst>
              <a:ext uri="{FF2B5EF4-FFF2-40B4-BE49-F238E27FC236}">
                <a16:creationId xmlns:a16="http://schemas.microsoft.com/office/drawing/2014/main" id="{294173F7-9E3A-4ED7-852A-128350CF522D}"/>
              </a:ext>
            </a:extLst>
          </p:cNvPr>
          <p:cNvSpPr/>
          <p:nvPr/>
        </p:nvSpPr>
        <p:spPr>
          <a:xfrm rot="2620770">
            <a:off x="9361311" y="3241747"/>
            <a:ext cx="461261" cy="51981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IntelOne Display Regular"/>
            </a:endParaRPr>
          </a:p>
        </p:txBody>
      </p:sp>
      <p:sp>
        <p:nvSpPr>
          <p:cNvPr id="63" name="Right Arrow 58">
            <a:extLst>
              <a:ext uri="{FF2B5EF4-FFF2-40B4-BE49-F238E27FC236}">
                <a16:creationId xmlns:a16="http://schemas.microsoft.com/office/drawing/2014/main" id="{9863730E-C06B-49AA-865F-4ACCEDCA2E83}"/>
              </a:ext>
            </a:extLst>
          </p:cNvPr>
          <p:cNvSpPr/>
          <p:nvPr/>
        </p:nvSpPr>
        <p:spPr>
          <a:xfrm rot="18797427">
            <a:off x="3692880" y="3178984"/>
            <a:ext cx="461261" cy="51981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IntelOne Display Regular"/>
            </a:endParaRPr>
          </a:p>
        </p:txBody>
      </p:sp>
      <p:sp>
        <p:nvSpPr>
          <p:cNvPr id="64" name="Right Arrow 59">
            <a:extLst>
              <a:ext uri="{FF2B5EF4-FFF2-40B4-BE49-F238E27FC236}">
                <a16:creationId xmlns:a16="http://schemas.microsoft.com/office/drawing/2014/main" id="{A1736ADE-4715-4DF7-A078-07B2F4A6FF50}"/>
              </a:ext>
            </a:extLst>
          </p:cNvPr>
          <p:cNvSpPr/>
          <p:nvPr/>
        </p:nvSpPr>
        <p:spPr>
          <a:xfrm rot="18797427">
            <a:off x="7511608" y="3215631"/>
            <a:ext cx="461261" cy="51981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IntelOne Display Regular"/>
            </a:endParaRPr>
          </a:p>
        </p:txBody>
      </p:sp>
    </p:spTree>
    <p:extLst>
      <p:ext uri="{BB962C8B-B14F-4D97-AF65-F5344CB8AC3E}">
        <p14:creationId xmlns:p14="http://schemas.microsoft.com/office/powerpoint/2010/main" val="1809737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en-US" altLang="ko-KR"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AI </a:t>
            </a:r>
            <a:r>
              <a:rPr lang="ko-KR" altLang="en-US"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프로젝트 사이클</a:t>
            </a:r>
            <a:endParaRPr lang="en-US" dirty="0">
              <a:solidFill>
                <a:srgbClr val="000000"/>
              </a:solidFill>
              <a:latin typeface="IntelOne Display Light" panose="020B0403020203020204" pitchFamily="34"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48" name="Google Shape;4141;p43">
            <a:extLst>
              <a:ext uri="{FF2B5EF4-FFF2-40B4-BE49-F238E27FC236}">
                <a16:creationId xmlns:a16="http://schemas.microsoft.com/office/drawing/2014/main" id="{DB40F107-CADB-4D82-95A7-91F19768ED43}"/>
              </a:ext>
            </a:extLst>
          </p:cNvPr>
          <p:cNvSpPr/>
          <p:nvPr/>
        </p:nvSpPr>
        <p:spPr>
          <a:xfrm>
            <a:off x="901768" y="1572366"/>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FFFFFF"/>
              </a:solidFill>
              <a:effectLst/>
              <a:uLnTx/>
              <a:uFillTx/>
              <a:latin typeface="IntelOne Display Regular"/>
            </a:endParaRPr>
          </a:p>
        </p:txBody>
      </p:sp>
      <p:sp>
        <p:nvSpPr>
          <p:cNvPr id="53" name="Google Shape;4146;p43">
            <a:extLst>
              <a:ext uri="{FF2B5EF4-FFF2-40B4-BE49-F238E27FC236}">
                <a16:creationId xmlns:a16="http://schemas.microsoft.com/office/drawing/2014/main" id="{72565FC7-4E5A-40A7-B7D1-C94A12ADED42}"/>
              </a:ext>
            </a:extLst>
          </p:cNvPr>
          <p:cNvSpPr txBox="1"/>
          <p:nvPr/>
        </p:nvSpPr>
        <p:spPr>
          <a:xfrm>
            <a:off x="1122122" y="2157223"/>
            <a:ext cx="1478400" cy="712400"/>
          </a:xfrm>
          <a:prstGeom prst="rect">
            <a:avLst/>
          </a:prstGeom>
          <a:noFill/>
          <a:ln>
            <a:noFill/>
          </a:ln>
        </p:spPr>
        <p:txBody>
          <a:bodyPr spcFirstLastPara="1" wrap="square" lIns="121900" tIns="121900" rIns="121900" bIns="121900" anchor="ctr" anchorCtr="0">
            <a:noAutofit/>
          </a:bodyPr>
          <a:lstStyle/>
          <a:p>
            <a:pPr lvl="0" algn="ctr">
              <a:defRPr/>
            </a:pPr>
            <a:r>
              <a:rPr lang="ko-KR" altLang="en-US" sz="240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문제 범위 지정</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27" name="Text Placeholder 8">
            <a:extLst>
              <a:ext uri="{FF2B5EF4-FFF2-40B4-BE49-F238E27FC236}">
                <a16:creationId xmlns:a16="http://schemas.microsoft.com/office/drawing/2014/main" id="{CD526D2A-3FAD-406C-A9C5-C38A1844466B}"/>
              </a:ext>
            </a:extLst>
          </p:cNvPr>
          <p:cNvSpPr>
            <a:spLocks noGrp="1"/>
          </p:cNvSpPr>
          <p:nvPr>
            <p:ph type="body" sz="quarter" idx="10"/>
          </p:nvPr>
        </p:nvSpPr>
        <p:spPr>
          <a:xfrm>
            <a:off x="3519464" y="1572366"/>
            <a:ext cx="7242810" cy="530454"/>
          </a:xfrm>
        </p:spPr>
        <p:txBody>
          <a:bodyPr/>
          <a:lstStyle/>
          <a:p>
            <a:r>
              <a:rPr lang="ko-KR" altLang="en-US">
                <a:solidFill>
                  <a:srgbClr val="000000"/>
                </a:solidFill>
                <a:latin typeface="IntelOne Text" panose="020B0503020203020204" pitchFamily="34" charset="0"/>
                <a:ea typeface="Intel Clear" panose="020B0604020203020204" pitchFamily="34" charset="0"/>
                <a:cs typeface="Intel Clear" panose="020B0604020203020204" pitchFamily="34" charset="0"/>
              </a:rPr>
              <a:t>시나리오</a:t>
            </a:r>
            <a:r>
              <a:rPr lang="en-US">
                <a:solidFill>
                  <a:srgbClr val="000000"/>
                </a:solidFill>
                <a:latin typeface="IntelOne Text" panose="020B0503020203020204" pitchFamily="34" charset="0"/>
                <a:ea typeface="Intel Clear" panose="020B0604020203020204" pitchFamily="34" charset="0"/>
                <a:cs typeface="Intel Clear" panose="020B0604020203020204" pitchFamily="34" charset="0"/>
              </a:rPr>
              <a:t>:</a:t>
            </a:r>
            <a:endParaRPr 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endParaRPr>
          </a:p>
        </p:txBody>
      </p:sp>
      <p:sp>
        <p:nvSpPr>
          <p:cNvPr id="28" name="Text Placeholder 8">
            <a:extLst>
              <a:ext uri="{FF2B5EF4-FFF2-40B4-BE49-F238E27FC236}">
                <a16:creationId xmlns:a16="http://schemas.microsoft.com/office/drawing/2014/main" id="{1370125B-F493-4C59-8066-C3F413B280BC}"/>
              </a:ext>
            </a:extLst>
          </p:cNvPr>
          <p:cNvSpPr txBox="1">
            <a:spLocks/>
          </p:cNvSpPr>
          <p:nvPr/>
        </p:nvSpPr>
        <p:spPr>
          <a:xfrm>
            <a:off x="3519463" y="2157222"/>
            <a:ext cx="8215337" cy="376649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defRPr/>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당신은 우수 기업의 </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HR</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팀에서 인력관리 업무를  하고 있습니다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당신의 회사는 직원의 이탈을 예방 조치 하도록 방안을 세우기를 희망합니다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dirty="0">
                <a:solidFill>
                  <a:srgbClr val="000000"/>
                </a:solidFill>
                <a:latin typeface="IntelOne Text Light" panose="020B0403020203020204" pitchFamily="34" charset="0"/>
              </a:rPr>
              <a:t>직원의 근무 경력</a:t>
            </a:r>
            <a:r>
              <a:rPr lang="en-US" altLang="ko-KR" sz="2400" dirty="0">
                <a:solidFill>
                  <a:srgbClr val="000000"/>
                </a:solidFill>
                <a:latin typeface="IntelOne Text Light" panose="020B0403020203020204" pitchFamily="34" charset="0"/>
              </a:rPr>
              <a:t>, </a:t>
            </a:r>
            <a:r>
              <a:rPr lang="ko-KR" altLang="en-US" sz="2400" dirty="0">
                <a:solidFill>
                  <a:srgbClr val="000000"/>
                </a:solidFill>
                <a:latin typeface="IntelOne Text Light" panose="020B0403020203020204" pitchFamily="34" charset="0"/>
              </a:rPr>
              <a:t>회사와의 거리</a:t>
            </a:r>
            <a:r>
              <a:rPr lang="en-US" altLang="ko-KR" sz="2400" dirty="0">
                <a:solidFill>
                  <a:srgbClr val="000000"/>
                </a:solidFill>
                <a:latin typeface="IntelOne Text Light" panose="020B0403020203020204" pitchFamily="34" charset="0"/>
              </a:rPr>
              <a:t>, </a:t>
            </a:r>
            <a:r>
              <a:rPr lang="ko-KR" altLang="en-US" sz="2400" dirty="0">
                <a:solidFill>
                  <a:srgbClr val="000000"/>
                </a:solidFill>
                <a:latin typeface="IntelOne Text Light" panose="020B0403020203020204" pitchFamily="34" charset="0"/>
              </a:rPr>
              <a:t>교육수준</a:t>
            </a:r>
            <a:r>
              <a:rPr lang="en-US" altLang="ko-KR" sz="2400" dirty="0">
                <a:solidFill>
                  <a:srgbClr val="000000"/>
                </a:solidFill>
                <a:latin typeface="IntelOne Text Light" panose="020B0403020203020204" pitchFamily="34" charset="0"/>
              </a:rPr>
              <a:t>, </a:t>
            </a:r>
            <a:r>
              <a:rPr lang="ko-KR" altLang="en-US" sz="2400" dirty="0">
                <a:solidFill>
                  <a:srgbClr val="000000"/>
                </a:solidFill>
                <a:latin typeface="IntelOne Text Light" panose="020B0403020203020204" pitchFamily="34" charset="0"/>
              </a:rPr>
              <a:t>결혼여부</a:t>
            </a:r>
            <a:r>
              <a:rPr lang="en-US" altLang="ko-KR" sz="2400" dirty="0">
                <a:solidFill>
                  <a:srgbClr val="000000"/>
                </a:solidFill>
                <a:latin typeface="IntelOne Text Light" panose="020B0403020203020204" pitchFamily="34" charset="0"/>
              </a:rPr>
              <a:t>, </a:t>
            </a:r>
            <a:r>
              <a:rPr lang="ko-KR" altLang="en-US" sz="2400" dirty="0">
                <a:solidFill>
                  <a:srgbClr val="000000"/>
                </a:solidFill>
                <a:latin typeface="IntelOne Text Light" panose="020B0403020203020204" pitchFamily="34" charset="0"/>
              </a:rPr>
              <a:t>성별</a:t>
            </a:r>
            <a:r>
              <a:rPr lang="en-US" altLang="ko-KR" sz="2400" dirty="0">
                <a:solidFill>
                  <a:srgbClr val="000000"/>
                </a:solidFill>
                <a:latin typeface="IntelOne Text Light" panose="020B0403020203020204" pitchFamily="34" charset="0"/>
              </a:rPr>
              <a:t>, </a:t>
            </a:r>
            <a:r>
              <a:rPr lang="ko-KR" altLang="en-US" sz="2400" dirty="0">
                <a:solidFill>
                  <a:srgbClr val="000000"/>
                </a:solidFill>
                <a:latin typeface="IntelOne Text Light" panose="020B0403020203020204" pitchFamily="34" charset="0"/>
              </a:rPr>
              <a:t>연령 </a:t>
            </a:r>
            <a:r>
              <a:rPr lang="en-US" altLang="ko-KR" sz="2400" dirty="0">
                <a:solidFill>
                  <a:srgbClr val="000000"/>
                </a:solidFill>
                <a:latin typeface="IntelOne Text Light" panose="020B0403020203020204" pitchFamily="34" charset="0"/>
              </a:rPr>
              <a:t>, </a:t>
            </a:r>
            <a:r>
              <a:rPr lang="ko-KR" altLang="en-US" sz="2400" dirty="0">
                <a:solidFill>
                  <a:srgbClr val="000000"/>
                </a:solidFill>
                <a:latin typeface="IntelOne Text Light" panose="020B0403020203020204" pitchFamily="34" charset="0"/>
              </a:rPr>
              <a:t>임금 인상 수준</a:t>
            </a:r>
            <a:r>
              <a:rPr lang="en-US" altLang="ko-KR" sz="2400" dirty="0">
                <a:solidFill>
                  <a:srgbClr val="000000"/>
                </a:solidFill>
                <a:latin typeface="IntelOne Text Light" panose="020B0403020203020204" pitchFamily="34" charset="0"/>
              </a:rPr>
              <a:t>, </a:t>
            </a:r>
            <a:r>
              <a:rPr lang="ko-KR" altLang="en-US" sz="2400" dirty="0">
                <a:solidFill>
                  <a:srgbClr val="000000"/>
                </a:solidFill>
                <a:latin typeface="IntelOne Text Light" panose="020B0403020203020204" pitchFamily="34" charset="0"/>
              </a:rPr>
              <a:t>성과 </a:t>
            </a:r>
            <a:r>
              <a:rPr lang="en-US" altLang="ko-KR" sz="2400" dirty="0">
                <a:solidFill>
                  <a:srgbClr val="000000"/>
                </a:solidFill>
                <a:latin typeface="IntelOne Text Light" panose="020B0403020203020204" pitchFamily="34" charset="0"/>
              </a:rPr>
              <a:t>, </a:t>
            </a:r>
            <a:r>
              <a:rPr lang="ko-KR" altLang="en-US" sz="2400" dirty="0" err="1">
                <a:solidFill>
                  <a:srgbClr val="000000"/>
                </a:solidFill>
                <a:latin typeface="IntelOne Text Light" panose="020B0403020203020204" pitchFamily="34" charset="0"/>
              </a:rPr>
              <a:t>출식</a:t>
            </a:r>
            <a:r>
              <a:rPr lang="ko-KR" altLang="en-US" sz="2400" dirty="0">
                <a:solidFill>
                  <a:srgbClr val="000000"/>
                </a:solidFill>
                <a:latin typeface="IntelOne Text Light" panose="020B0403020203020204" pitchFamily="34" charset="0"/>
              </a:rPr>
              <a:t> 교육 기관 등 정보를 매개 변수로 고려하길 희망합니다</a:t>
            </a:r>
            <a:r>
              <a:rPr lang="en-US" altLang="ko-KR" sz="2400" dirty="0">
                <a:solidFill>
                  <a:srgbClr val="000000"/>
                </a:solidFill>
                <a:latin typeface="IntelOne Text Light" panose="020B0403020203020204" pitchFamily="34" charset="0"/>
              </a:rPr>
              <a:t>. </a:t>
            </a:r>
            <a:r>
              <a:rPr lang="ko-KR" altLang="en-US" sz="2400" dirty="0">
                <a:solidFill>
                  <a:srgbClr val="000000"/>
                </a:solidFill>
                <a:latin typeface="IntelOne Text Light" panose="020B0403020203020204" pitchFamily="34" charset="0"/>
              </a:rPr>
              <a:t>전체 조직의 성장동력이 될 직원의 이탈을 사전에 선제적으로 </a:t>
            </a:r>
            <a:r>
              <a:rPr lang="ko-KR" altLang="en-US" sz="2400" dirty="0" err="1">
                <a:solidFill>
                  <a:srgbClr val="000000"/>
                </a:solidFill>
                <a:latin typeface="IntelOne Text Light" panose="020B0403020203020204" pitchFamily="34" charset="0"/>
              </a:rPr>
              <a:t>에방</a:t>
            </a:r>
            <a:r>
              <a:rPr lang="ko-KR" altLang="en-US" sz="2400" dirty="0">
                <a:solidFill>
                  <a:srgbClr val="000000"/>
                </a:solidFill>
                <a:latin typeface="IntelOne Text Light" panose="020B0403020203020204" pitchFamily="34" charset="0"/>
              </a:rPr>
              <a:t> 하고자 합니다</a:t>
            </a:r>
            <a:r>
              <a:rPr lang="en-US" altLang="ko-KR" sz="2400" dirty="0">
                <a:solidFill>
                  <a:srgbClr val="000000"/>
                </a:solidFill>
                <a:latin typeface="IntelOne Text Light" panose="020B0403020203020204" pitchFamily="34" charset="0"/>
              </a:rPr>
              <a:t>.</a:t>
            </a:r>
          </a:p>
        </p:txBody>
      </p:sp>
    </p:spTree>
    <p:extLst>
      <p:ext uri="{BB962C8B-B14F-4D97-AF65-F5344CB8AC3E}">
        <p14:creationId xmlns:p14="http://schemas.microsoft.com/office/powerpoint/2010/main" val="3698541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en-US" altLang="ko-KR"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AI </a:t>
            </a:r>
            <a:r>
              <a:rPr lang="ko-KR" altLang="en-US"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프로젝트 사이클</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17</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48" name="Google Shape;4141;p43">
            <a:extLst>
              <a:ext uri="{FF2B5EF4-FFF2-40B4-BE49-F238E27FC236}">
                <a16:creationId xmlns:a16="http://schemas.microsoft.com/office/drawing/2014/main" id="{DB40F107-CADB-4D82-95A7-91F19768ED43}"/>
              </a:ext>
            </a:extLst>
          </p:cNvPr>
          <p:cNvSpPr/>
          <p:nvPr/>
        </p:nvSpPr>
        <p:spPr>
          <a:xfrm>
            <a:off x="901768" y="1572366"/>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FFFFFF"/>
              </a:solidFill>
              <a:effectLst/>
              <a:uLnTx/>
              <a:uFillTx/>
              <a:latin typeface="IntelOne Display Regular"/>
            </a:endParaRPr>
          </a:p>
        </p:txBody>
      </p:sp>
      <p:sp>
        <p:nvSpPr>
          <p:cNvPr id="53" name="Google Shape;4146;p43">
            <a:extLst>
              <a:ext uri="{FF2B5EF4-FFF2-40B4-BE49-F238E27FC236}">
                <a16:creationId xmlns:a16="http://schemas.microsoft.com/office/drawing/2014/main" id="{72565FC7-4E5A-40A7-B7D1-C94A12ADED42}"/>
              </a:ext>
            </a:extLst>
          </p:cNvPr>
          <p:cNvSpPr txBox="1"/>
          <p:nvPr/>
        </p:nvSpPr>
        <p:spPr>
          <a:xfrm>
            <a:off x="1122122" y="2157223"/>
            <a:ext cx="1478400" cy="712400"/>
          </a:xfrm>
          <a:prstGeom prst="rect">
            <a:avLst/>
          </a:prstGeom>
          <a:noFill/>
          <a:ln>
            <a:noFill/>
          </a:ln>
        </p:spPr>
        <p:txBody>
          <a:bodyPr spcFirstLastPara="1" wrap="square" lIns="121900" tIns="121900" rIns="121900" bIns="121900" anchor="ctr" anchorCtr="0">
            <a:noAutofit/>
          </a:bodyPr>
          <a:lstStyle/>
          <a:p>
            <a:pPr lvl="0" algn="ctr">
              <a:defRPr/>
            </a:pPr>
            <a:r>
              <a:rPr lang="ko-KR" altLang="en-US" sz="240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문제 범위 지정</a:t>
            </a:r>
            <a:endParaRPr lang="ko-KR" altLang="en-US" sz="2400" dirty="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27" name="Text Placeholder 8">
            <a:extLst>
              <a:ext uri="{FF2B5EF4-FFF2-40B4-BE49-F238E27FC236}">
                <a16:creationId xmlns:a16="http://schemas.microsoft.com/office/drawing/2014/main" id="{CD526D2A-3FAD-406C-A9C5-C38A1844466B}"/>
              </a:ext>
            </a:extLst>
          </p:cNvPr>
          <p:cNvSpPr>
            <a:spLocks noGrp="1"/>
          </p:cNvSpPr>
          <p:nvPr>
            <p:ph type="body" sz="quarter" idx="10"/>
          </p:nvPr>
        </p:nvSpPr>
        <p:spPr>
          <a:xfrm>
            <a:off x="3519464" y="1572366"/>
            <a:ext cx="7242810" cy="530454"/>
          </a:xfrm>
        </p:spPr>
        <p:txBody>
          <a:bodyPr/>
          <a:lstStyle/>
          <a:p>
            <a:pPr marL="0" indent="0" hangingPunct="1">
              <a:buNone/>
            </a:pPr>
            <a:r>
              <a:rPr lang="ko-KR" altLang="en-US">
                <a:solidFill>
                  <a:srgbClr val="000000"/>
                </a:solidFill>
                <a:latin typeface="IntelOne Text" panose="020B0503020203020204" pitchFamily="34" charset="0"/>
                <a:ea typeface="Intel Clear" panose="020B0604020203020204" pitchFamily="34" charset="0"/>
                <a:cs typeface="Intel Clear" panose="020B0604020203020204" pitchFamily="34" charset="0"/>
              </a:rPr>
              <a:t>무엇</a:t>
            </a:r>
            <a:r>
              <a:rPr lang="en-US">
                <a:solidFill>
                  <a:srgbClr val="000000"/>
                </a:solidFill>
                <a:latin typeface="IntelOne Text" panose="020B0503020203020204" pitchFamily="34" charset="0"/>
                <a:ea typeface="Intel Clear" panose="020B0604020203020204" pitchFamily="34" charset="0"/>
                <a:cs typeface="Intel Clear" panose="020B0604020203020204" pitchFamily="34" charset="0"/>
              </a:rPr>
              <a:t>:</a:t>
            </a:r>
            <a:endParaRPr 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endParaRPr>
          </a:p>
        </p:txBody>
      </p:sp>
      <p:sp>
        <p:nvSpPr>
          <p:cNvPr id="12" name="Text Placeholder 8">
            <a:extLst>
              <a:ext uri="{FF2B5EF4-FFF2-40B4-BE49-F238E27FC236}">
                <a16:creationId xmlns:a16="http://schemas.microsoft.com/office/drawing/2014/main" id="{1D85F243-3DEC-4740-9728-ACC740D25E5A}"/>
              </a:ext>
            </a:extLst>
          </p:cNvPr>
          <p:cNvSpPr txBox="1">
            <a:spLocks/>
          </p:cNvSpPr>
          <p:nvPr/>
        </p:nvSpPr>
        <p:spPr>
          <a:xfrm>
            <a:off x="3519463" y="2157222"/>
            <a:ext cx="8140908" cy="376649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defRPr/>
            </a:pPr>
            <a:r>
              <a:rPr lang="ko-KR" altLang="en-US"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당신은 보험 회사에서 일하고 있습니다</a:t>
            </a:r>
            <a:r>
              <a:rPr lang="en-US" altLang="ko-KR"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 </a:t>
            </a:r>
            <a:r>
              <a:rPr lang="ko-KR" altLang="en-US"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당신의 회사는 매일 많은 보험금 청구를 받고 있지만 실제 청구인지 사기 사건인지 알 수 없습니다</a:t>
            </a:r>
            <a:r>
              <a:rPr lang="en-US" altLang="ko-KR"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a:t>
            </a:r>
          </a:p>
          <a:p>
            <a:pPr>
              <a:lnSpc>
                <a:spcPct val="150000"/>
              </a:lnSpc>
              <a:defRPr/>
            </a:pPr>
            <a:r>
              <a:rPr lang="ko-KR" altLang="en-US" sz="2400" dirty="0">
                <a:solidFill>
                  <a:srgbClr val="000000"/>
                </a:solidFill>
                <a:latin typeface="맑은 고딕" panose="020B0503020000020004" pitchFamily="50" charset="-127"/>
                <a:ea typeface="맑은 고딕" panose="020B0503020000020004" pitchFamily="50" charset="-127"/>
              </a:rPr>
              <a:t>상사가 </a:t>
            </a:r>
            <a:r>
              <a:rPr lang="ko-KR" altLang="ko-KR" sz="2400" dirty="0">
                <a:solidFill>
                  <a:srgbClr val="000000"/>
                </a:solidFill>
                <a:latin typeface="맑은 고딕" panose="020B0503020000020004" pitchFamily="50" charset="-127"/>
                <a:ea typeface="맑은 고딕" panose="020B0503020000020004" pitchFamily="50" charset="-127"/>
              </a:rPr>
              <a:t>보험금 청구가 </a:t>
            </a:r>
            <a:r>
              <a:rPr lang="ko-KR" altLang="ko-KR" sz="2400" u="sng" dirty="0">
                <a:solidFill>
                  <a:srgbClr val="000000"/>
                </a:solidFill>
                <a:latin typeface="맑은 고딕" panose="020B0503020000020004" pitchFamily="50" charset="-127"/>
                <a:ea typeface="맑은 고딕" panose="020B0503020000020004" pitchFamily="50" charset="-127"/>
              </a:rPr>
              <a:t>진짜인지 사기인지</a:t>
            </a:r>
            <a:r>
              <a:rPr lang="en-US" altLang="ko-KR" sz="2400" u="sng" dirty="0">
                <a:solidFill>
                  <a:srgbClr val="000000"/>
                </a:solidFill>
                <a:latin typeface="맑은 고딕" panose="020B0503020000020004" pitchFamily="50" charset="-127"/>
                <a:ea typeface="맑은 고딕" panose="020B0503020000020004" pitchFamily="50" charset="-127"/>
              </a:rPr>
              <a:t> </a:t>
            </a:r>
            <a:r>
              <a:rPr lang="ko-KR" altLang="en-US" sz="2400" u="sng" dirty="0">
                <a:solidFill>
                  <a:srgbClr val="000000"/>
                </a:solidFill>
                <a:latin typeface="맑은 고딕" panose="020B0503020000020004" pitchFamily="50" charset="-127"/>
                <a:ea typeface="맑은 고딕" panose="020B0503020000020004" pitchFamily="50" charset="-127"/>
              </a:rPr>
              <a:t>확인</a:t>
            </a:r>
            <a:r>
              <a:rPr lang="en-US" altLang="ko-KR" sz="2400" u="sng" dirty="0">
                <a:solidFill>
                  <a:srgbClr val="000000"/>
                </a:solidFill>
                <a:latin typeface="맑은 고딕" panose="020B0503020000020004" pitchFamily="50" charset="-127"/>
                <a:ea typeface="맑은 고딕" panose="020B0503020000020004" pitchFamily="50" charset="-127"/>
              </a:rPr>
              <a:t>(</a:t>
            </a:r>
            <a:r>
              <a:rPr lang="ko-KR" altLang="en-US" sz="2400" b="1" u="sng" dirty="0">
                <a:solidFill>
                  <a:srgbClr val="000000"/>
                </a:solidFill>
                <a:latin typeface="맑은 고딕" panose="020B0503020000020004" pitchFamily="50" charset="-127"/>
                <a:ea typeface="맑은 고딕" panose="020B0503020000020004" pitchFamily="50" charset="-127"/>
              </a:rPr>
              <a:t>분류</a:t>
            </a:r>
            <a:r>
              <a:rPr lang="en-US" altLang="ko-KR" sz="2400" u="sng" dirty="0">
                <a:solidFill>
                  <a:srgbClr val="000000"/>
                </a:solidFill>
                <a:latin typeface="맑은 고딕" panose="020B0503020000020004" pitchFamily="50" charset="-127"/>
                <a:ea typeface="맑은 고딕" panose="020B0503020000020004" pitchFamily="50" charset="-127"/>
              </a:rPr>
              <a:t>)</a:t>
            </a:r>
            <a:r>
              <a:rPr lang="ko-KR" altLang="en-US" sz="2400" dirty="0">
                <a:solidFill>
                  <a:srgbClr val="000000"/>
                </a:solidFill>
                <a:latin typeface="맑은 고딕" panose="020B0503020000020004" pitchFamily="50" charset="-127"/>
                <a:ea typeface="맑은 고딕" panose="020B0503020000020004" pitchFamily="50" charset="-127"/>
              </a:rPr>
              <a:t>하는 더 나은 방법이 있는지 조사하기를 원합니다</a:t>
            </a:r>
            <a:r>
              <a:rPr lang="en-US" altLang="ko-KR" sz="2400" dirty="0">
                <a:solidFill>
                  <a:srgbClr val="000000"/>
                </a:solidFill>
                <a:latin typeface="맑은 고딕" panose="020B0503020000020004" pitchFamily="50" charset="-127"/>
                <a:ea typeface="맑은 고딕" panose="020B0503020000020004" pitchFamily="50" charset="-127"/>
              </a:rPr>
              <a:t>. </a:t>
            </a:r>
            <a:r>
              <a:rPr lang="ko-KR" altLang="en-US"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그는 진짜인지 사기인지에 관계없이 </a:t>
            </a:r>
            <a:r>
              <a:rPr lang="ko-KR" altLang="en-US" sz="2400" u="sng"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이전의 모든 보험 청구 사례를 태그</a:t>
            </a:r>
            <a:r>
              <a:rPr lang="en-US" altLang="ko-KR" sz="2400" u="sng"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a:t>
            </a:r>
            <a:r>
              <a:rPr lang="ko-KR" altLang="en-US" sz="2400" u="sng"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레이블</a:t>
            </a:r>
            <a:r>
              <a:rPr lang="en-US" altLang="ko-KR" sz="2400" u="sng"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a:t>
            </a:r>
            <a:r>
              <a:rPr lang="ko-KR" altLang="en-US" sz="2400" u="sng"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와 함께 제공</a:t>
            </a:r>
            <a:r>
              <a:rPr lang="ko-KR" altLang="en-US"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합니다</a:t>
            </a:r>
            <a:r>
              <a:rPr lang="en-US" altLang="ko-KR"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 (</a:t>
            </a:r>
            <a:r>
              <a:rPr lang="ko-KR" altLang="en-US" sz="2400" b="1"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지도학습</a:t>
            </a:r>
            <a:r>
              <a:rPr lang="en-US" altLang="ko-KR"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a:t>
            </a:r>
            <a:endParaRPr kumimoji="0" lang="en-US" sz="240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Intel Clear Light" panose="020B0404020203020204" pitchFamily="34" charset="0"/>
            </a:endParaRPr>
          </a:p>
        </p:txBody>
      </p:sp>
    </p:spTree>
    <p:extLst>
      <p:ext uri="{BB962C8B-B14F-4D97-AF65-F5344CB8AC3E}">
        <p14:creationId xmlns:p14="http://schemas.microsoft.com/office/powerpoint/2010/main" val="6307646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en-US" altLang="ko-KR"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AI </a:t>
            </a:r>
            <a:r>
              <a:rPr lang="ko-KR" altLang="en-US"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프로젝트 사이클</a:t>
            </a:r>
            <a:endParaRPr lang="en-US" dirty="0">
              <a:solidFill>
                <a:srgbClr val="000000"/>
              </a:solidFill>
              <a:latin typeface="IntelOne Display Light" panose="020B0403020203020204" pitchFamily="34"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48" name="Google Shape;4141;p43">
            <a:extLst>
              <a:ext uri="{FF2B5EF4-FFF2-40B4-BE49-F238E27FC236}">
                <a16:creationId xmlns:a16="http://schemas.microsoft.com/office/drawing/2014/main" id="{DB40F107-CADB-4D82-95A7-91F19768ED43}"/>
              </a:ext>
            </a:extLst>
          </p:cNvPr>
          <p:cNvSpPr/>
          <p:nvPr/>
        </p:nvSpPr>
        <p:spPr>
          <a:xfrm>
            <a:off x="901768" y="1572366"/>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FFFFFF"/>
              </a:solidFill>
              <a:effectLst/>
              <a:uLnTx/>
              <a:uFillTx/>
              <a:latin typeface="IntelOne Display Regular"/>
            </a:endParaRPr>
          </a:p>
        </p:txBody>
      </p:sp>
      <p:sp>
        <p:nvSpPr>
          <p:cNvPr id="53" name="Google Shape;4146;p43">
            <a:extLst>
              <a:ext uri="{FF2B5EF4-FFF2-40B4-BE49-F238E27FC236}">
                <a16:creationId xmlns:a16="http://schemas.microsoft.com/office/drawing/2014/main" id="{72565FC7-4E5A-40A7-B7D1-C94A12ADED42}"/>
              </a:ext>
            </a:extLst>
          </p:cNvPr>
          <p:cNvSpPr txBox="1"/>
          <p:nvPr/>
        </p:nvSpPr>
        <p:spPr>
          <a:xfrm>
            <a:off x="1122122" y="2157223"/>
            <a:ext cx="1478400" cy="712400"/>
          </a:xfrm>
          <a:prstGeom prst="rect">
            <a:avLst/>
          </a:prstGeom>
          <a:noFill/>
          <a:ln>
            <a:noFill/>
          </a:ln>
        </p:spPr>
        <p:txBody>
          <a:bodyPr spcFirstLastPara="1" wrap="square" lIns="121900" tIns="121900" rIns="121900" bIns="121900" anchor="ctr" anchorCtr="0">
            <a:noAutofit/>
          </a:bodyPr>
          <a:lstStyle/>
          <a:p>
            <a:pPr lvl="0" algn="ctr">
              <a:defRPr/>
            </a:pPr>
            <a:r>
              <a:rPr lang="ko-KR" altLang="en-US" sz="240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문제 범위 지정</a:t>
            </a:r>
            <a:endParaRPr lang="ko-KR" altLang="en-US" sz="2400" dirty="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27" name="Text Placeholder 8">
            <a:extLst>
              <a:ext uri="{FF2B5EF4-FFF2-40B4-BE49-F238E27FC236}">
                <a16:creationId xmlns:a16="http://schemas.microsoft.com/office/drawing/2014/main" id="{CD526D2A-3FAD-406C-A9C5-C38A1844466B}"/>
              </a:ext>
            </a:extLst>
          </p:cNvPr>
          <p:cNvSpPr>
            <a:spLocks noGrp="1"/>
          </p:cNvSpPr>
          <p:nvPr>
            <p:ph type="body" sz="quarter" idx="10"/>
          </p:nvPr>
        </p:nvSpPr>
        <p:spPr>
          <a:xfrm>
            <a:off x="3519464" y="1572366"/>
            <a:ext cx="7242810" cy="530454"/>
          </a:xfrm>
        </p:spPr>
        <p:txBody>
          <a:bodyPr/>
          <a:lstStyle/>
          <a:p>
            <a:pPr marL="0" indent="0" hangingPunct="1">
              <a:buNone/>
            </a:pPr>
            <a:r>
              <a:rPr lang="ko-KR" altLang="en-US">
                <a:solidFill>
                  <a:srgbClr val="000000"/>
                </a:solidFill>
                <a:latin typeface="IntelOne Text" panose="020B0503020203020204" pitchFamily="34" charset="0"/>
                <a:ea typeface="Intel Clear" panose="020B0604020203020204" pitchFamily="34" charset="0"/>
                <a:cs typeface="Intel Clear" panose="020B0604020203020204" pitchFamily="34" charset="0"/>
              </a:rPr>
              <a:t>어떻게</a:t>
            </a:r>
            <a:r>
              <a:rPr lang="en-US">
                <a:solidFill>
                  <a:srgbClr val="000000"/>
                </a:solidFill>
                <a:latin typeface="IntelOne Text" panose="020B0503020203020204" pitchFamily="34" charset="0"/>
                <a:ea typeface="Intel Clear" panose="020B0604020203020204" pitchFamily="34" charset="0"/>
                <a:cs typeface="Intel Clear" panose="020B0604020203020204" pitchFamily="34" charset="0"/>
              </a:rPr>
              <a:t>:</a:t>
            </a:r>
            <a:endParaRPr 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endParaRPr>
          </a:p>
        </p:txBody>
      </p:sp>
      <p:sp>
        <p:nvSpPr>
          <p:cNvPr id="28" name="Text Placeholder 8">
            <a:extLst>
              <a:ext uri="{FF2B5EF4-FFF2-40B4-BE49-F238E27FC236}">
                <a16:creationId xmlns:a16="http://schemas.microsoft.com/office/drawing/2014/main" id="{1370125B-F493-4C59-8066-C3F413B280BC}"/>
              </a:ext>
            </a:extLst>
          </p:cNvPr>
          <p:cNvSpPr txBox="1">
            <a:spLocks/>
          </p:cNvSpPr>
          <p:nvPr/>
        </p:nvSpPr>
        <p:spPr>
          <a:xfrm>
            <a:off x="3519464" y="2157223"/>
            <a:ext cx="705993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defRPr/>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과거 데이터를 가지고 부정 행위를 탐지할 수 있는 머신러닝 모형을 제안할 것입니다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p>
          <a:p>
            <a:pPr lvl="0">
              <a:lnSpc>
                <a:spcPct val="150000"/>
              </a:lnSpc>
              <a:defRPr/>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보험사기 청구에는 일정한 패턴이 있습니다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그리고 패턴을 찾는 것은 </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보험사기 탐지 </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모델에 대한 응용 프로그램입니다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kumimoji="0" 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33274640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70854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B1E34-0059-4884-8B66-9015812542CD}"/>
              </a:ext>
            </a:extLst>
          </p:cNvPr>
          <p:cNvSpPr>
            <a:spLocks noGrp="1"/>
          </p:cNvSpPr>
          <p:nvPr>
            <p:ph type="title"/>
          </p:nvPr>
        </p:nvSpPr>
        <p:spPr>
          <a:xfrm>
            <a:off x="1099510" y="3200400"/>
            <a:ext cx="9992979" cy="3200400"/>
          </a:xfrm>
        </p:spPr>
        <p:txBody>
          <a:bodyPr>
            <a:normAutofit/>
          </a:bodyPr>
          <a:lstStyle/>
          <a:p>
            <a:r>
              <a:rPr lang="ko-KR" altLang="en-US">
                <a:solidFill>
                  <a:srgbClr val="000000"/>
                </a:solidFill>
                <a:latin typeface="IntelOne Display Light" panose="020B0403020203020204" pitchFamily="34" charset="0"/>
              </a:rPr>
              <a:t>단계별 실습</a:t>
            </a:r>
            <a:endParaRPr lang="en-US" dirty="0">
              <a:solidFill>
                <a:srgbClr val="000000"/>
              </a:solidFill>
              <a:latin typeface="IntelOne Display Light" panose="020B0403020203020204" pitchFamily="34" charset="0"/>
            </a:endParaRPr>
          </a:p>
        </p:txBody>
      </p:sp>
      <p:sp>
        <p:nvSpPr>
          <p:cNvPr id="3" name="Rectangle 2">
            <a:extLst>
              <a:ext uri="{FF2B5EF4-FFF2-40B4-BE49-F238E27FC236}">
                <a16:creationId xmlns:a16="http://schemas.microsoft.com/office/drawing/2014/main" id="{D5C63C04-92E4-4743-B40B-8CDF3DFE3438}"/>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884985DA-6E25-43C5-BA5D-5F966DDC204E}"/>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prstClr val="white"/>
                </a:solidFill>
                <a:effectLst/>
                <a:uLnTx/>
                <a:uFillTx/>
                <a:latin typeface="Calibri"/>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err="1">
              <a:ln>
                <a:noFill/>
              </a:ln>
              <a:solidFill>
                <a:prstClr val="white"/>
              </a:solidFill>
              <a:effectLst/>
              <a:uLnTx/>
              <a:uFillTx/>
              <a:latin typeface="Calibri"/>
              <a:ea typeface="Intel Clear" panose="020B0604020203020204" pitchFamily="34" charset="0"/>
              <a:cs typeface="Times New Roman" panose="02020603050405020304" pitchFamily="18" charset="0"/>
              <a:sym typeface="Helvetica Neue"/>
            </a:endParaRPr>
          </a:p>
        </p:txBody>
      </p:sp>
      <p:pic>
        <p:nvPicPr>
          <p:cNvPr id="5" name="Picture 4">
            <a:extLst>
              <a:ext uri="{FF2B5EF4-FFF2-40B4-BE49-F238E27FC236}">
                <a16:creationId xmlns:a16="http://schemas.microsoft.com/office/drawing/2014/main" id="{F2ADFAEB-7713-44E8-A900-5332ADFC276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354344" y="5945588"/>
            <a:ext cx="1544461" cy="1544461"/>
          </a:xfrm>
          <a:prstGeom prst="rect">
            <a:avLst/>
          </a:prstGeom>
        </p:spPr>
      </p:pic>
    </p:spTree>
    <p:extLst>
      <p:ext uri="{BB962C8B-B14F-4D97-AF65-F5344CB8AC3E}">
        <p14:creationId xmlns:p14="http://schemas.microsoft.com/office/powerpoint/2010/main" val="86993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DB21D3-22FE-4027-9F4D-344B5A0B7EBB}"/>
              </a:ext>
            </a:extLst>
          </p:cNvPr>
          <p:cNvSpPr>
            <a:spLocks noGrp="1"/>
          </p:cNvSpPr>
          <p:nvPr>
            <p:ph type="title"/>
          </p:nvPr>
        </p:nvSpPr>
        <p:spPr>
          <a:xfrm>
            <a:off x="426217" y="0"/>
            <a:ext cx="10515600" cy="1180681"/>
          </a:xfrm>
        </p:spPr>
        <p:txBody>
          <a:bodyPr/>
          <a:lstStyle/>
          <a:p>
            <a:r>
              <a:rPr lang="en-US" dirty="0"/>
              <a:t>Legal Disclaimers</a:t>
            </a:r>
          </a:p>
        </p:txBody>
      </p:sp>
      <p:sp>
        <p:nvSpPr>
          <p:cNvPr id="2" name="Slide Number Placeholder 1">
            <a:extLst>
              <a:ext uri="{FF2B5EF4-FFF2-40B4-BE49-F238E27FC236}">
                <a16:creationId xmlns:a16="http://schemas.microsoft.com/office/drawing/2014/main" id="{E3B51A7F-CBD7-4142-9E9E-F1A5FD93F52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prstClr val="white"/>
                </a:solidFill>
                <a:effectLst/>
                <a:uLnTx/>
                <a:uFillTx/>
                <a:latin typeface="IntelOne Display Regular" panose="020B05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dirty="0">
              <a:ln>
                <a:noFill/>
              </a:ln>
              <a:solidFill>
                <a:prstClr val="white"/>
              </a:solidFill>
              <a:effectLst/>
              <a:uLnTx/>
              <a:uFillTx/>
              <a:latin typeface="IntelOne Display Regular" panose="020B0503020203020204" pitchFamily="34" charset="0"/>
              <a:ea typeface="+mn-ea"/>
              <a:cs typeface="+mn-cs"/>
            </a:endParaRPr>
          </a:p>
        </p:txBody>
      </p:sp>
      <p:sp>
        <p:nvSpPr>
          <p:cNvPr id="4" name="Text Placeholder 3">
            <a:extLst>
              <a:ext uri="{FF2B5EF4-FFF2-40B4-BE49-F238E27FC236}">
                <a16:creationId xmlns:a16="http://schemas.microsoft.com/office/drawing/2014/main" id="{C0F8D1C0-2716-401E-B536-E91C3109BFFE}"/>
              </a:ext>
            </a:extLst>
          </p:cNvPr>
          <p:cNvSpPr>
            <a:spLocks noGrp="1"/>
          </p:cNvSpPr>
          <p:nvPr>
            <p:ph type="body" sz="quarter" idx="13"/>
          </p:nvPr>
        </p:nvSpPr>
        <p:spPr>
          <a:xfrm>
            <a:off x="426217" y="1266322"/>
            <a:ext cx="10757598" cy="3910780"/>
          </a:xfrm>
        </p:spPr>
        <p:txBody>
          <a:bodyPr>
            <a:noAutofit/>
          </a:bodyPr>
          <a:lstStyle/>
          <a:p>
            <a:pPr marL="0" indent="0">
              <a:buNone/>
            </a:pPr>
            <a:r>
              <a:rPr lang="en-US" sz="1400" dirty="0">
                <a:latin typeface="IntelOne Text" panose="020B0503020203020204" pitchFamily="34" charset="0"/>
              </a:rPr>
              <a:t>The Intel® Digital Readiness Programs and Intel® AI for Future Workforce program are developed by Intel Corporation.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 Intel Corporation.  Intel, the Intel logo, and other Intel marks are trademarks of Intel Corporation or its subsidiaries.  Other names and brands may be claimed as the property of others. All rights reserved. Program dates and lesson plans are subject to change.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Intel technologies may require enabled hardware, software, or service activation.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No product or component can be absolutely secure.</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Results have been estimated or simulated.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Intel does not control or audit third-party data.  You should consult other sources to evaluate accuracy.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Your costs and results may vary.</a:t>
            </a:r>
          </a:p>
        </p:txBody>
      </p:sp>
      <p:sp>
        <p:nvSpPr>
          <p:cNvPr id="5" name="Rectangle 4">
            <a:extLst>
              <a:ext uri="{FF2B5EF4-FFF2-40B4-BE49-F238E27FC236}">
                <a16:creationId xmlns:a16="http://schemas.microsoft.com/office/drawing/2014/main" id="{E2B0314B-5A0A-4ADF-8A54-12B825337BE1}"/>
              </a:ext>
            </a:extLst>
          </p:cNvPr>
          <p:cNvSpPr/>
          <p:nvPr/>
        </p:nvSpPr>
        <p:spPr>
          <a:xfrm>
            <a:off x="0" y="0"/>
            <a:ext cx="12192000" cy="6858000"/>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2">
            <a:extLst>
              <a:ext uri="{FF2B5EF4-FFF2-40B4-BE49-F238E27FC236}">
                <a16:creationId xmlns:a16="http://schemas.microsoft.com/office/drawing/2014/main" id="{527A988B-B19C-43A8-ACC3-99B3226A31B3}"/>
              </a:ext>
            </a:extLst>
          </p:cNvPr>
          <p:cNvSpPr txBox="1">
            <a:spLocks/>
          </p:cNvSpPr>
          <p:nvPr/>
        </p:nvSpPr>
        <p:spPr>
          <a:xfrm>
            <a:off x="578617" y="152400"/>
            <a:ext cx="10515600" cy="11806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ko-KR" altLang="en-US">
                <a:solidFill>
                  <a:prstClr val="white"/>
                </a:solidFill>
              </a:rPr>
              <a:t>법률 고지 사항</a:t>
            </a:r>
            <a:endParaRPr kumimoji="0" lang="en-US" sz="3600" b="0" i="0" u="none" strike="noStrike" kern="1200" cap="none" spc="0" normalizeH="0" baseline="0" noProof="0" dirty="0">
              <a:ln>
                <a:noFill/>
              </a:ln>
              <a:solidFill>
                <a:prstClr val="white"/>
              </a:solidFill>
              <a:effectLst/>
              <a:uLnTx/>
              <a:uFillTx/>
              <a:latin typeface="IntelOne Display Light" panose="020B0403020203020204" pitchFamily="34" charset="0"/>
              <a:ea typeface="Intel Clear" panose="020B0604020203020204" pitchFamily="34" charset="0"/>
              <a:cs typeface="Intel Clear" panose="020B0604020203020204" pitchFamily="34" charset="0"/>
            </a:endParaRPr>
          </a:p>
        </p:txBody>
      </p:sp>
      <p:sp>
        <p:nvSpPr>
          <p:cNvPr id="7" name="Text Placeholder 3">
            <a:extLst>
              <a:ext uri="{FF2B5EF4-FFF2-40B4-BE49-F238E27FC236}">
                <a16:creationId xmlns:a16="http://schemas.microsoft.com/office/drawing/2014/main" id="{A45DA88B-F6B8-4CAF-86F1-F8A39F4E3DA5}"/>
              </a:ext>
            </a:extLst>
          </p:cNvPr>
          <p:cNvSpPr txBox="1">
            <a:spLocks/>
          </p:cNvSpPr>
          <p:nvPr/>
        </p:nvSpPr>
        <p:spPr>
          <a:xfrm>
            <a:off x="578617" y="1418722"/>
            <a:ext cx="10757598" cy="3910780"/>
          </a:xfrm>
          <a:prstGeom prst="rect">
            <a:avLst/>
          </a:prstGeom>
        </p:spPr>
        <p:txBody>
          <a:bodyPr vert="horz" lIns="91440" tIns="45720" rIns="91440" bIns="45720" rtlCol="0">
            <a:noAutofit/>
          </a:bodyPr>
          <a:lstStyle>
            <a:lvl1pPr marL="176213" indent="-176213"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400" dirty="0"/>
              <a:t>Intel® </a:t>
            </a:r>
            <a:r>
              <a:rPr lang="en-GB" altLang="ko-KR" sz="1400" dirty="0" err="1"/>
              <a:t>디지털</a:t>
            </a:r>
            <a:r>
              <a:rPr lang="en-GB" altLang="ko-KR" sz="1400" dirty="0"/>
              <a:t> </a:t>
            </a:r>
            <a:r>
              <a:rPr lang="en-GB" altLang="ko-KR" sz="1400" dirty="0" err="1"/>
              <a:t>준비</a:t>
            </a:r>
            <a:r>
              <a:rPr lang="en-GB" altLang="ko-KR" sz="1400" dirty="0"/>
              <a:t> </a:t>
            </a:r>
            <a:r>
              <a:rPr lang="en-GB" altLang="ko-KR" sz="1400" dirty="0" err="1"/>
              <a:t>프로그램</a:t>
            </a:r>
            <a:r>
              <a:rPr lang="en-GB" altLang="ko-KR" sz="1400" dirty="0"/>
              <a:t> 및</a:t>
            </a:r>
            <a:r>
              <a:rPr lang="en-US" altLang="ko-KR" sz="1400" dirty="0"/>
              <a:t> Intel® AI for Future Workforce </a:t>
            </a:r>
            <a:r>
              <a:rPr lang="en-GB" altLang="ko-KR" sz="1400" dirty="0" err="1"/>
              <a:t>프로그램은</a:t>
            </a:r>
            <a:r>
              <a:rPr lang="en-US" altLang="ko-KR" sz="1400" dirty="0"/>
              <a:t> Intel Corporation</a:t>
            </a:r>
            <a:r>
              <a:rPr lang="en-GB" altLang="ko-KR" sz="1400" dirty="0" err="1"/>
              <a:t>에서</a:t>
            </a:r>
            <a:r>
              <a:rPr lang="en-GB" altLang="ko-KR" sz="1400" dirty="0"/>
              <a:t> </a:t>
            </a:r>
            <a:r>
              <a:rPr lang="en-GB" altLang="ko-KR" sz="1400" dirty="0" err="1"/>
              <a:t>개발했습니다</a:t>
            </a:r>
            <a:r>
              <a:rPr lang="en-US" altLang="ko-KR" sz="1400" dirty="0"/>
              <a:t>.</a:t>
            </a:r>
          </a:p>
          <a:p>
            <a:endParaRPr lang="en-US" altLang="ko-KR" sz="1400" dirty="0"/>
          </a:p>
          <a:p>
            <a:r>
              <a:rPr lang="en-US" altLang="ko-KR" sz="1400" dirty="0"/>
              <a:t> © Intel Corporation. Intel, Intel </a:t>
            </a:r>
            <a:r>
              <a:rPr lang="ko-KR" altLang="ko-KR" sz="1400" dirty="0"/>
              <a:t>로고 및 기타</a:t>
            </a:r>
            <a:r>
              <a:rPr lang="en-US" altLang="ko-KR" sz="1400" dirty="0"/>
              <a:t> Intel </a:t>
            </a:r>
            <a:r>
              <a:rPr lang="ko-KR" altLang="ko-KR" sz="1400" dirty="0"/>
              <a:t>마크는</a:t>
            </a:r>
            <a:r>
              <a:rPr lang="en-US" altLang="ko-KR" sz="1400" dirty="0"/>
              <a:t> Intel Corporation </a:t>
            </a:r>
            <a:r>
              <a:rPr lang="ko-KR" altLang="ko-KR" sz="1400" dirty="0"/>
              <a:t>또는 자회사의 상표입니다</a:t>
            </a:r>
            <a:r>
              <a:rPr lang="en-US" altLang="ko-KR" sz="1400" dirty="0"/>
              <a:t>.  </a:t>
            </a:r>
            <a:r>
              <a:rPr lang="ko-KR" altLang="ko-KR" sz="1400" dirty="0"/>
              <a:t>다른 이름 및 브랜드는 다른 사람의 재산으로 주장될 수 있습니다</a:t>
            </a:r>
            <a:r>
              <a:rPr lang="en-US" altLang="ko-KR" sz="1400" dirty="0"/>
              <a:t>. </a:t>
            </a:r>
            <a:r>
              <a:rPr lang="ko-KR" altLang="ko-KR" sz="1400" dirty="0"/>
              <a:t>프로그램 날짜와 수업 계획은 변경될 수 있습니다</a:t>
            </a:r>
            <a:r>
              <a:rPr lang="en-US" altLang="ko-KR" sz="1400" dirty="0"/>
              <a:t>. </a:t>
            </a:r>
          </a:p>
          <a:p>
            <a:endParaRPr lang="en-US" altLang="ko-KR" sz="1400" dirty="0"/>
          </a:p>
          <a:p>
            <a:r>
              <a:rPr lang="en-US" altLang="ko-KR" sz="1400" dirty="0"/>
              <a:t>Intel </a:t>
            </a:r>
            <a:r>
              <a:rPr lang="ko-KR" altLang="ko-KR" sz="1400" dirty="0"/>
              <a:t>기술에는 활성화된 하드웨어</a:t>
            </a:r>
            <a:r>
              <a:rPr lang="en-US" altLang="ko-KR" sz="1400" dirty="0"/>
              <a:t>, </a:t>
            </a:r>
            <a:r>
              <a:rPr lang="ko-KR" altLang="ko-KR" sz="1400" dirty="0"/>
              <a:t>소프트웨어 또는 서비스 활성화가 필요할 수 있습니다</a:t>
            </a:r>
            <a:r>
              <a:rPr lang="en-US" altLang="ko-KR" sz="1400" dirty="0"/>
              <a:t>. </a:t>
            </a:r>
          </a:p>
          <a:p>
            <a:endParaRPr lang="en-US" altLang="ko-KR" sz="1400" dirty="0"/>
          </a:p>
          <a:p>
            <a:r>
              <a:rPr lang="ko-KR" altLang="ko-KR" sz="1400" dirty="0"/>
              <a:t>모든 제품과 구성 요소는 안전을 보장 할 수 없습니다</a:t>
            </a:r>
            <a:r>
              <a:rPr lang="en-US" altLang="ko-KR" sz="1400" dirty="0"/>
              <a:t>.</a:t>
            </a:r>
          </a:p>
          <a:p>
            <a:endParaRPr lang="en-US" altLang="ko-KR" sz="1400" dirty="0"/>
          </a:p>
          <a:p>
            <a:r>
              <a:rPr lang="ko-KR" altLang="ko-KR" sz="1400" dirty="0"/>
              <a:t>결과물은 추정되거나 시뮬레이션 되었습니다</a:t>
            </a:r>
            <a:r>
              <a:rPr lang="en-US" altLang="ko-KR" sz="1400" dirty="0"/>
              <a:t>. </a:t>
            </a:r>
          </a:p>
          <a:p>
            <a:endParaRPr lang="en-US" altLang="ko-KR" sz="1400" dirty="0"/>
          </a:p>
          <a:p>
            <a:r>
              <a:rPr lang="en-US" altLang="ko-KR" sz="1400" dirty="0"/>
              <a:t>Intel</a:t>
            </a:r>
            <a:r>
              <a:rPr lang="ko-KR" altLang="ko-KR" sz="1400" dirty="0"/>
              <a:t>은 타사 데이터를 제어하거나 감사하지 않습니다</a:t>
            </a:r>
            <a:r>
              <a:rPr lang="en-US" altLang="ko-KR" sz="1400" dirty="0"/>
              <a:t>.  </a:t>
            </a:r>
            <a:r>
              <a:rPr lang="ko-KR" altLang="ko-KR" sz="1400" dirty="0"/>
              <a:t>정확성을 평가하려면 다른 출처를 참조해야 합니다</a:t>
            </a:r>
            <a:r>
              <a:rPr lang="en-US" altLang="ko-KR" sz="1400" dirty="0"/>
              <a:t>. </a:t>
            </a:r>
          </a:p>
          <a:p>
            <a:endParaRPr lang="en-US" altLang="ko-KR" sz="1400" dirty="0"/>
          </a:p>
          <a:p>
            <a:r>
              <a:rPr lang="ko-KR" altLang="ko-KR" sz="1400" dirty="0"/>
              <a:t>여러분이 투자한 비용과 그에 대한 결과물은 다를 수 있습니다</a:t>
            </a:r>
            <a:r>
              <a:rPr lang="en-US" altLang="ko-KR" sz="1400" dirty="0"/>
              <a:t>.</a:t>
            </a:r>
            <a:endParaRPr lang="ko-KR" altLang="ko-KR" sz="1400" dirty="0"/>
          </a:p>
        </p:txBody>
      </p:sp>
    </p:spTree>
    <p:extLst>
      <p:ext uri="{BB962C8B-B14F-4D97-AF65-F5344CB8AC3E}">
        <p14:creationId xmlns:p14="http://schemas.microsoft.com/office/powerpoint/2010/main" val="1285593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278130" y="2600489"/>
            <a:ext cx="10111740" cy="1199822"/>
          </a:xfrm>
        </p:spPr>
        <p:txBody>
          <a:bodyPr>
            <a:normAutofit/>
          </a:bodyPr>
          <a:lstStyle/>
          <a:p>
            <a:r>
              <a:rPr lang="en-US" sz="4800" dirty="0">
                <a:solidFill>
                  <a:srgbClr val="000000"/>
                </a:solidFill>
                <a:latin typeface="IntelOne Display Light" panose="020B0403020203020204" pitchFamily="34" charset="0"/>
              </a:rPr>
              <a:t>Step 1: </a:t>
            </a:r>
            <a:r>
              <a:rPr lang="ko-KR" altLang="en-US" sz="4800" dirty="0">
                <a:solidFill>
                  <a:srgbClr val="000000"/>
                </a:solidFill>
                <a:latin typeface="IntelOne Display Light" panose="020B0403020203020204" pitchFamily="34" charset="0"/>
              </a:rPr>
              <a:t>데이터집합 수집 및 로드</a:t>
            </a:r>
            <a:endParaRPr lang="en-US" sz="4800" dirty="0">
              <a:solidFill>
                <a:srgbClr val="000000"/>
              </a:solidFill>
              <a:latin typeface="IntelOne Display Light" panose="020B0403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B5FB482F-9BF4-4B34-9B0C-60794D9588A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6" name="Title 1">
            <a:extLst>
              <a:ext uri="{FF2B5EF4-FFF2-40B4-BE49-F238E27FC236}">
                <a16:creationId xmlns:a16="http://schemas.microsoft.com/office/drawing/2014/main" id="{E7CEE39D-986C-4503-BEE5-328A9993D856}"/>
              </a:ext>
            </a:extLst>
          </p:cNvPr>
          <p:cNvSpPr txBox="1">
            <a:spLocks/>
          </p:cNvSpPr>
          <p:nvPr/>
        </p:nvSpPr>
        <p:spPr>
          <a:xfrm>
            <a:off x="220980" y="2200111"/>
            <a:ext cx="9014460"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3495055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데이터집합 수집 및 저장</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21</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A846F84E-665E-4B34-8FA5-C2AE240485C6}"/>
              </a:ext>
            </a:extLst>
          </p:cNvPr>
          <p:cNvPicPr>
            <a:picLocks noChangeAspect="1"/>
          </p:cNvPicPr>
          <p:nvPr/>
        </p:nvPicPr>
        <p:blipFill>
          <a:blip r:embed="rId4"/>
          <a:stretch>
            <a:fillRect/>
          </a:stretch>
        </p:blipFill>
        <p:spPr>
          <a:xfrm>
            <a:off x="381000" y="1442009"/>
            <a:ext cx="10579394" cy="4979284"/>
          </a:xfrm>
          <a:prstGeom prst="rect">
            <a:avLst/>
          </a:prstGeom>
        </p:spPr>
      </p:pic>
      <p:sp>
        <p:nvSpPr>
          <p:cNvPr id="6" name="직사각형 5">
            <a:extLst>
              <a:ext uri="{FF2B5EF4-FFF2-40B4-BE49-F238E27FC236}">
                <a16:creationId xmlns:a16="http://schemas.microsoft.com/office/drawing/2014/main" id="{F9A3D4A9-F5B7-424F-A92A-C3802B578F45}"/>
              </a:ext>
            </a:extLst>
          </p:cNvPr>
          <p:cNvSpPr/>
          <p:nvPr/>
        </p:nvSpPr>
        <p:spPr>
          <a:xfrm>
            <a:off x="5802805" y="318769"/>
            <a:ext cx="6096000" cy="923330"/>
          </a:xfrm>
          <a:prstGeom prst="rect">
            <a:avLst/>
          </a:prstGeom>
        </p:spPr>
        <p:txBody>
          <a:bodyPr>
            <a:spAutoFit/>
          </a:bodyPr>
          <a:lstStyle/>
          <a:p>
            <a:r>
              <a:rPr lang="ko-KR" altLang="en-US" dirty="0">
                <a:solidFill>
                  <a:srgbClr val="212121"/>
                </a:solidFill>
                <a:latin typeface="Roboto"/>
              </a:rPr>
              <a:t>링크 </a:t>
            </a:r>
            <a:r>
              <a:rPr lang="en-US" altLang="ko-KR" dirty="0">
                <a:solidFill>
                  <a:srgbClr val="212121"/>
                </a:solidFill>
                <a:latin typeface="Roboto"/>
              </a:rPr>
              <a:t>: </a:t>
            </a:r>
            <a:r>
              <a:rPr lang="en-US" altLang="ko-KR" dirty="0">
                <a:solidFill>
                  <a:srgbClr val="212121"/>
                </a:solidFill>
                <a:latin typeface="Roboto"/>
                <a:hlinkClick r:id="rId5"/>
              </a:rPr>
              <a:t>Kaggle</a:t>
            </a:r>
            <a:endParaRPr lang="ko-KR" altLang="en-US" dirty="0">
              <a:solidFill>
                <a:srgbClr val="212121"/>
              </a:solidFill>
              <a:latin typeface="Roboto"/>
            </a:endParaRPr>
          </a:p>
          <a:p>
            <a:r>
              <a:rPr lang="en-US" altLang="ko-KR" dirty="0">
                <a:solidFill>
                  <a:srgbClr val="212121"/>
                </a:solidFill>
                <a:latin typeface="Roboto"/>
                <a:hlinkClick r:id="rId5"/>
              </a:rPr>
              <a:t>https://www.kaggle.com/datasets/pavansubhasht/ibm-hr-analytics-attrition-dataset?resource=download</a:t>
            </a:r>
            <a:endParaRPr lang="ko-KR" altLang="en-US" b="0" i="0" dirty="0">
              <a:solidFill>
                <a:srgbClr val="212121"/>
              </a:solidFill>
              <a:effectLst/>
              <a:latin typeface="Roboto"/>
            </a:endParaRPr>
          </a:p>
        </p:txBody>
      </p:sp>
    </p:spTree>
    <p:extLst>
      <p:ext uri="{BB962C8B-B14F-4D97-AF65-F5344CB8AC3E}">
        <p14:creationId xmlns:p14="http://schemas.microsoft.com/office/powerpoint/2010/main" val="40750840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데이터집합 로드</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22</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4" name="직사각형 3">
            <a:extLst>
              <a:ext uri="{FF2B5EF4-FFF2-40B4-BE49-F238E27FC236}">
                <a16:creationId xmlns:a16="http://schemas.microsoft.com/office/drawing/2014/main" id="{4D8D5365-1BD7-4FB7-B2B4-3F8BED9659F1}"/>
              </a:ext>
            </a:extLst>
          </p:cNvPr>
          <p:cNvSpPr/>
          <p:nvPr/>
        </p:nvSpPr>
        <p:spPr>
          <a:xfrm>
            <a:off x="491846" y="1203034"/>
            <a:ext cx="10909718" cy="646331"/>
          </a:xfrm>
          <a:prstGeom prst="rect">
            <a:avLst/>
          </a:prstGeom>
        </p:spPr>
        <p:txBody>
          <a:bodyPr wrap="none">
            <a:spAutoFit/>
          </a:bodyPr>
          <a:lstStyle/>
          <a:p>
            <a:r>
              <a:rPr lang="ko-KR" altLang="en-US" dirty="0">
                <a:solidFill>
                  <a:srgbClr val="222222"/>
                </a:solidFill>
                <a:latin typeface="Lato"/>
              </a:rPr>
              <a:t> </a:t>
            </a:r>
            <a:r>
              <a:rPr lang="en-US" altLang="ko-KR" dirty="0"/>
              <a:t>This data set is collected from the IBM Human Resource department. </a:t>
            </a:r>
          </a:p>
          <a:p>
            <a:r>
              <a:rPr lang="en-US" altLang="ko-KR" dirty="0"/>
              <a:t> The dataset contains </a:t>
            </a:r>
            <a:r>
              <a:rPr lang="en-US" altLang="ko-KR" b="1" dirty="0"/>
              <a:t>1470 </a:t>
            </a:r>
            <a:r>
              <a:rPr lang="en-US" altLang="ko-KR" dirty="0"/>
              <a:t>observations and</a:t>
            </a:r>
            <a:r>
              <a:rPr lang="en-US" altLang="ko-KR" b="1" dirty="0"/>
              <a:t> 35</a:t>
            </a:r>
            <a:r>
              <a:rPr lang="en-US" altLang="ko-KR" dirty="0"/>
              <a:t> variables. Within 35 variables “Attrition” is the dependent variable.</a:t>
            </a:r>
            <a:endParaRPr lang="ko-KR" altLang="en-US" dirty="0"/>
          </a:p>
        </p:txBody>
      </p:sp>
      <p:pic>
        <p:nvPicPr>
          <p:cNvPr id="5" name="그림 4">
            <a:extLst>
              <a:ext uri="{FF2B5EF4-FFF2-40B4-BE49-F238E27FC236}">
                <a16:creationId xmlns:a16="http://schemas.microsoft.com/office/drawing/2014/main" id="{D5A4B51F-4D45-4643-B32E-3A7F46DC009F}"/>
              </a:ext>
            </a:extLst>
          </p:cNvPr>
          <p:cNvPicPr>
            <a:picLocks noChangeAspect="1"/>
          </p:cNvPicPr>
          <p:nvPr/>
        </p:nvPicPr>
        <p:blipFill>
          <a:blip r:embed="rId4"/>
          <a:stretch>
            <a:fillRect/>
          </a:stretch>
        </p:blipFill>
        <p:spPr>
          <a:xfrm>
            <a:off x="572817" y="1906333"/>
            <a:ext cx="9842572" cy="4845286"/>
          </a:xfrm>
          <a:prstGeom prst="rect">
            <a:avLst/>
          </a:prstGeom>
        </p:spPr>
      </p:pic>
    </p:spTree>
    <p:extLst>
      <p:ext uri="{BB962C8B-B14F-4D97-AF65-F5344CB8AC3E}">
        <p14:creationId xmlns:p14="http://schemas.microsoft.com/office/powerpoint/2010/main" val="9701919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278130" y="2600489"/>
            <a:ext cx="10111740" cy="1199822"/>
          </a:xfrm>
        </p:spPr>
        <p:txBody>
          <a:bodyPr>
            <a:normAutofit fontScale="90000"/>
          </a:bodyPr>
          <a:lstStyle/>
          <a:p>
            <a:r>
              <a:rPr lang="en-US" sz="4800" dirty="0">
                <a:solidFill>
                  <a:srgbClr val="000000"/>
                </a:solidFill>
                <a:latin typeface="IntelOne Display Light" panose="020B0403020203020204" pitchFamily="34" charset="0"/>
              </a:rPr>
              <a:t>Step 2:</a:t>
            </a:r>
            <a:r>
              <a:rPr lang="ko-KR" altLang="en-US" sz="4800" dirty="0">
                <a:solidFill>
                  <a:srgbClr val="000000"/>
                </a:solidFill>
                <a:latin typeface="IntelOne Display Light" panose="020B0403020203020204" pitchFamily="34" charset="0"/>
              </a:rPr>
              <a:t>데이터 탐색</a:t>
            </a:r>
            <a:br>
              <a:rPr lang="en-US" altLang="ko-KR" sz="4800" dirty="0">
                <a:solidFill>
                  <a:srgbClr val="000000"/>
                </a:solidFill>
                <a:latin typeface="IntelOne Display Light" panose="020B0403020203020204" pitchFamily="34" charset="0"/>
              </a:rPr>
            </a:br>
            <a:r>
              <a:rPr lang="en-US" altLang="ko-KR" sz="4800" dirty="0">
                <a:solidFill>
                  <a:srgbClr val="000000"/>
                </a:solidFill>
                <a:latin typeface="IntelOne Display Light" panose="020B0403020203020204" pitchFamily="34" charset="0"/>
              </a:rPr>
              <a:t>Exploratory Data Analysis (EDA)</a:t>
            </a:r>
            <a:br>
              <a:rPr lang="en-US" altLang="ko-KR" sz="4800" dirty="0">
                <a:solidFill>
                  <a:srgbClr val="000000"/>
                </a:solidFill>
                <a:latin typeface="IntelOne Display Light" panose="020B0403020203020204" pitchFamily="34" charset="0"/>
              </a:rPr>
            </a:br>
            <a:br>
              <a:rPr lang="en-US" altLang="ko-KR" sz="4800" dirty="0">
                <a:solidFill>
                  <a:srgbClr val="000000"/>
                </a:solidFill>
                <a:latin typeface="IntelOne Display Light" panose="020B0403020203020204" pitchFamily="34" charset="0"/>
              </a:rPr>
            </a:br>
            <a:endParaRPr lang="en-US" sz="4800" dirty="0">
              <a:solidFill>
                <a:srgbClr val="000000"/>
              </a:solidFill>
              <a:latin typeface="IntelOne Display Light" panose="020B0403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B5FB482F-9BF4-4B34-9B0C-60794D9588A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6" name="Title 1">
            <a:extLst>
              <a:ext uri="{FF2B5EF4-FFF2-40B4-BE49-F238E27FC236}">
                <a16:creationId xmlns:a16="http://schemas.microsoft.com/office/drawing/2014/main" id="{E7CEE39D-986C-4503-BEE5-328A9993D856}"/>
              </a:ext>
            </a:extLst>
          </p:cNvPr>
          <p:cNvSpPr txBox="1">
            <a:spLocks/>
          </p:cNvSpPr>
          <p:nvPr/>
        </p:nvSpPr>
        <p:spPr>
          <a:xfrm>
            <a:off x="220980" y="2200111"/>
            <a:ext cx="9014460"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3" name="직사각형 2">
            <a:extLst>
              <a:ext uri="{FF2B5EF4-FFF2-40B4-BE49-F238E27FC236}">
                <a16:creationId xmlns:a16="http://schemas.microsoft.com/office/drawing/2014/main" id="{C5DB29F0-0AF7-4CB3-B59C-B747FF568438}"/>
              </a:ext>
            </a:extLst>
          </p:cNvPr>
          <p:cNvSpPr/>
          <p:nvPr/>
        </p:nvSpPr>
        <p:spPr>
          <a:xfrm>
            <a:off x="422004" y="5956043"/>
            <a:ext cx="11238367" cy="369332"/>
          </a:xfrm>
          <a:prstGeom prst="rect">
            <a:avLst/>
          </a:prstGeom>
        </p:spPr>
        <p:txBody>
          <a:bodyPr wrap="square">
            <a:spAutoFit/>
          </a:bodyPr>
          <a:lstStyle/>
          <a:p>
            <a:r>
              <a:rPr lang="ko-KR" altLang="en-US" dirty="0"/>
              <a:t>참조</a:t>
            </a:r>
            <a:r>
              <a:rPr lang="en-US" altLang="ko-KR" dirty="0"/>
              <a:t>: </a:t>
            </a:r>
            <a:r>
              <a:rPr lang="ko-KR" altLang="en-US" dirty="0"/>
              <a:t>https://www.analyticsvidhya.com/blog/2020/11/employee-attrition-analysis-using-logistic-regression-with-r/</a:t>
            </a:r>
          </a:p>
        </p:txBody>
      </p:sp>
    </p:spTree>
    <p:extLst>
      <p:ext uri="{BB962C8B-B14F-4D97-AF65-F5344CB8AC3E}">
        <p14:creationId xmlns:p14="http://schemas.microsoft.com/office/powerpoint/2010/main" val="17119097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형태  </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24</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4" name="직사각형 3">
            <a:extLst>
              <a:ext uri="{FF2B5EF4-FFF2-40B4-BE49-F238E27FC236}">
                <a16:creationId xmlns:a16="http://schemas.microsoft.com/office/drawing/2014/main" id="{4D8D5365-1BD7-4FB7-B2B4-3F8BED9659F1}"/>
              </a:ext>
            </a:extLst>
          </p:cNvPr>
          <p:cNvSpPr/>
          <p:nvPr/>
        </p:nvSpPr>
        <p:spPr>
          <a:xfrm>
            <a:off x="491846" y="1203034"/>
            <a:ext cx="10909718"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1200" cap="none" spc="0" normalizeH="0" baseline="0" noProof="0" dirty="0">
                <a:ln>
                  <a:noFill/>
                </a:ln>
                <a:solidFill>
                  <a:srgbClr val="222222"/>
                </a:solidFill>
                <a:effectLst/>
                <a:uLnTx/>
                <a:uFillTx/>
                <a:latin typeface="Lato"/>
              </a:rPr>
              <a:t> </a:t>
            </a:r>
            <a:r>
              <a:rPr kumimoji="0" lang="en-US" altLang="ko-KR" sz="1800" b="0" i="0" u="none" strike="noStrike" kern="1200" cap="none" spc="0" normalizeH="0" baseline="0" noProof="0" dirty="0">
                <a:ln>
                  <a:noFill/>
                </a:ln>
                <a:solidFill>
                  <a:srgbClr val="525252"/>
                </a:solidFill>
                <a:effectLst/>
                <a:uLnTx/>
                <a:uFillTx/>
                <a:latin typeface="IntelOne Display Regular"/>
              </a:rPr>
              <a:t>This data set is collected from the IBM Human Resource department.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1200" cap="none" spc="0" normalizeH="0" baseline="0" noProof="0" dirty="0">
                <a:ln>
                  <a:noFill/>
                </a:ln>
                <a:solidFill>
                  <a:srgbClr val="525252"/>
                </a:solidFill>
                <a:effectLst/>
                <a:uLnTx/>
                <a:uFillTx/>
                <a:latin typeface="IntelOne Display Regular"/>
              </a:rPr>
              <a:t> The dataset contains </a:t>
            </a:r>
            <a:r>
              <a:rPr kumimoji="0" lang="en-US" altLang="ko-KR" sz="1800" b="1" i="0" u="none" strike="noStrike" kern="1200" cap="none" spc="0" normalizeH="0" baseline="0" noProof="0" dirty="0">
                <a:ln>
                  <a:noFill/>
                </a:ln>
                <a:solidFill>
                  <a:srgbClr val="525252"/>
                </a:solidFill>
                <a:effectLst/>
                <a:uLnTx/>
                <a:uFillTx/>
                <a:latin typeface="IntelOne Display Regular"/>
              </a:rPr>
              <a:t>1470 </a:t>
            </a:r>
            <a:r>
              <a:rPr kumimoji="0" lang="en-US" altLang="ko-KR" sz="1800" b="0" i="0" u="none" strike="noStrike" kern="1200" cap="none" spc="0" normalizeH="0" baseline="0" noProof="0" dirty="0">
                <a:ln>
                  <a:noFill/>
                </a:ln>
                <a:solidFill>
                  <a:srgbClr val="525252"/>
                </a:solidFill>
                <a:effectLst/>
                <a:uLnTx/>
                <a:uFillTx/>
                <a:latin typeface="IntelOne Display Regular"/>
              </a:rPr>
              <a:t>observations and</a:t>
            </a:r>
            <a:r>
              <a:rPr kumimoji="0" lang="en-US" altLang="ko-KR" sz="1800" b="1" i="0" u="none" strike="noStrike" kern="1200" cap="none" spc="0" normalizeH="0" baseline="0" noProof="0" dirty="0">
                <a:ln>
                  <a:noFill/>
                </a:ln>
                <a:solidFill>
                  <a:srgbClr val="525252"/>
                </a:solidFill>
                <a:effectLst/>
                <a:uLnTx/>
                <a:uFillTx/>
                <a:latin typeface="IntelOne Display Regular"/>
              </a:rPr>
              <a:t> 35</a:t>
            </a:r>
            <a:r>
              <a:rPr kumimoji="0" lang="en-US" altLang="ko-KR" sz="1800" b="0" i="0" u="none" strike="noStrike" kern="1200" cap="none" spc="0" normalizeH="0" baseline="0" noProof="0" dirty="0">
                <a:ln>
                  <a:noFill/>
                </a:ln>
                <a:solidFill>
                  <a:srgbClr val="525252"/>
                </a:solidFill>
                <a:effectLst/>
                <a:uLnTx/>
                <a:uFillTx/>
                <a:latin typeface="IntelOne Display Regular"/>
              </a:rPr>
              <a:t> variables. Within 35 variables “Attrition” is the dependent variable.</a:t>
            </a:r>
            <a:endParaRPr kumimoji="0" lang="ko-KR" altLang="en-US" sz="1800" b="0" i="0" u="none" strike="noStrike" kern="1200" cap="none" spc="0" normalizeH="0" baseline="0" noProof="0" dirty="0">
              <a:ln>
                <a:noFill/>
              </a:ln>
              <a:solidFill>
                <a:srgbClr val="525252"/>
              </a:solidFill>
              <a:effectLst/>
              <a:uLnTx/>
              <a:uFillTx/>
              <a:latin typeface="IntelOne Display Regular"/>
            </a:endParaRPr>
          </a:p>
        </p:txBody>
      </p:sp>
      <p:pic>
        <p:nvPicPr>
          <p:cNvPr id="3" name="그림 2">
            <a:extLst>
              <a:ext uri="{FF2B5EF4-FFF2-40B4-BE49-F238E27FC236}">
                <a16:creationId xmlns:a16="http://schemas.microsoft.com/office/drawing/2014/main" id="{F872C755-81BE-48B2-872A-F73190878CAF}"/>
              </a:ext>
            </a:extLst>
          </p:cNvPr>
          <p:cNvPicPr>
            <a:picLocks noChangeAspect="1"/>
          </p:cNvPicPr>
          <p:nvPr/>
        </p:nvPicPr>
        <p:blipFill>
          <a:blip r:embed="rId4"/>
          <a:stretch>
            <a:fillRect/>
          </a:stretch>
        </p:blipFill>
        <p:spPr>
          <a:xfrm>
            <a:off x="2739390" y="1847850"/>
            <a:ext cx="4972050" cy="4552950"/>
          </a:xfrm>
          <a:prstGeom prst="rect">
            <a:avLst/>
          </a:prstGeom>
        </p:spPr>
      </p:pic>
    </p:spTree>
    <p:extLst>
      <p:ext uri="{BB962C8B-B14F-4D97-AF65-F5344CB8AC3E}">
        <p14:creationId xmlns:p14="http://schemas.microsoft.com/office/powerpoint/2010/main" val="2881591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형태  </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25</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5" name="그림 4">
            <a:extLst>
              <a:ext uri="{FF2B5EF4-FFF2-40B4-BE49-F238E27FC236}">
                <a16:creationId xmlns:a16="http://schemas.microsoft.com/office/drawing/2014/main" id="{6B173FB4-7D79-46ED-9D9E-ADD941D4AC05}"/>
              </a:ext>
            </a:extLst>
          </p:cNvPr>
          <p:cNvPicPr>
            <a:picLocks noChangeAspect="1"/>
          </p:cNvPicPr>
          <p:nvPr/>
        </p:nvPicPr>
        <p:blipFill>
          <a:blip r:embed="rId4"/>
          <a:stretch>
            <a:fillRect/>
          </a:stretch>
        </p:blipFill>
        <p:spPr>
          <a:xfrm>
            <a:off x="65903" y="980105"/>
            <a:ext cx="5677255" cy="3063077"/>
          </a:xfrm>
          <a:prstGeom prst="rect">
            <a:avLst/>
          </a:prstGeom>
        </p:spPr>
      </p:pic>
      <p:pic>
        <p:nvPicPr>
          <p:cNvPr id="6" name="그림 5">
            <a:extLst>
              <a:ext uri="{FF2B5EF4-FFF2-40B4-BE49-F238E27FC236}">
                <a16:creationId xmlns:a16="http://schemas.microsoft.com/office/drawing/2014/main" id="{D329A22A-8235-4145-A7EA-2AC2539F7DF4}"/>
              </a:ext>
            </a:extLst>
          </p:cNvPr>
          <p:cNvPicPr>
            <a:picLocks noChangeAspect="1"/>
          </p:cNvPicPr>
          <p:nvPr/>
        </p:nvPicPr>
        <p:blipFill>
          <a:blip r:embed="rId5"/>
          <a:stretch>
            <a:fillRect/>
          </a:stretch>
        </p:blipFill>
        <p:spPr>
          <a:xfrm>
            <a:off x="3496185" y="3200400"/>
            <a:ext cx="7823886" cy="2769799"/>
          </a:xfrm>
          <a:prstGeom prst="rect">
            <a:avLst/>
          </a:prstGeom>
        </p:spPr>
      </p:pic>
    </p:spTree>
    <p:extLst>
      <p:ext uri="{BB962C8B-B14F-4D97-AF65-F5344CB8AC3E}">
        <p14:creationId xmlns:p14="http://schemas.microsoft.com/office/powerpoint/2010/main" val="26202763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형태  </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2C97C426-7C6D-444A-B48A-4C1ED53C6178}"/>
              </a:ext>
            </a:extLst>
          </p:cNvPr>
          <p:cNvPicPr>
            <a:picLocks noChangeAspect="1"/>
          </p:cNvPicPr>
          <p:nvPr/>
        </p:nvPicPr>
        <p:blipFill>
          <a:blip r:embed="rId4"/>
          <a:stretch>
            <a:fillRect/>
          </a:stretch>
        </p:blipFill>
        <p:spPr>
          <a:xfrm>
            <a:off x="176084" y="1163611"/>
            <a:ext cx="4483227" cy="2951189"/>
          </a:xfrm>
          <a:prstGeom prst="rect">
            <a:avLst/>
          </a:prstGeom>
        </p:spPr>
      </p:pic>
      <p:pic>
        <p:nvPicPr>
          <p:cNvPr id="4" name="그림 3">
            <a:extLst>
              <a:ext uri="{FF2B5EF4-FFF2-40B4-BE49-F238E27FC236}">
                <a16:creationId xmlns:a16="http://schemas.microsoft.com/office/drawing/2014/main" id="{D88308E2-3BBB-48A3-84AD-1822D7DC0EC5}"/>
              </a:ext>
            </a:extLst>
          </p:cNvPr>
          <p:cNvPicPr>
            <a:picLocks noChangeAspect="1"/>
          </p:cNvPicPr>
          <p:nvPr/>
        </p:nvPicPr>
        <p:blipFill>
          <a:blip r:embed="rId5"/>
          <a:stretch>
            <a:fillRect/>
          </a:stretch>
        </p:blipFill>
        <p:spPr>
          <a:xfrm>
            <a:off x="4149064" y="2647103"/>
            <a:ext cx="3893871" cy="3331517"/>
          </a:xfrm>
          <a:prstGeom prst="rect">
            <a:avLst/>
          </a:prstGeom>
        </p:spPr>
      </p:pic>
      <p:pic>
        <p:nvPicPr>
          <p:cNvPr id="6" name="그림 5">
            <a:extLst>
              <a:ext uri="{FF2B5EF4-FFF2-40B4-BE49-F238E27FC236}">
                <a16:creationId xmlns:a16="http://schemas.microsoft.com/office/drawing/2014/main" id="{EEC3E23C-68A1-40A4-B8F3-F3C5394693B0}"/>
              </a:ext>
            </a:extLst>
          </p:cNvPr>
          <p:cNvPicPr>
            <a:picLocks noChangeAspect="1"/>
          </p:cNvPicPr>
          <p:nvPr/>
        </p:nvPicPr>
        <p:blipFill>
          <a:blip r:embed="rId6"/>
          <a:stretch>
            <a:fillRect/>
          </a:stretch>
        </p:blipFill>
        <p:spPr>
          <a:xfrm>
            <a:off x="7834530" y="206470"/>
            <a:ext cx="3714750" cy="4629150"/>
          </a:xfrm>
          <a:prstGeom prst="rect">
            <a:avLst/>
          </a:prstGeom>
        </p:spPr>
      </p:pic>
    </p:spTree>
    <p:extLst>
      <p:ext uri="{BB962C8B-B14F-4D97-AF65-F5344CB8AC3E}">
        <p14:creationId xmlns:p14="http://schemas.microsoft.com/office/powerpoint/2010/main" val="3864230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27</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5" name="그림 4">
            <a:extLst>
              <a:ext uri="{FF2B5EF4-FFF2-40B4-BE49-F238E27FC236}">
                <a16:creationId xmlns:a16="http://schemas.microsoft.com/office/drawing/2014/main" id="{76EA2B07-8536-4CA9-AC98-F43CEA7A5F7B}"/>
              </a:ext>
            </a:extLst>
          </p:cNvPr>
          <p:cNvPicPr>
            <a:picLocks noChangeAspect="1"/>
          </p:cNvPicPr>
          <p:nvPr/>
        </p:nvPicPr>
        <p:blipFill>
          <a:blip r:embed="rId4"/>
          <a:stretch>
            <a:fillRect/>
          </a:stretch>
        </p:blipFill>
        <p:spPr>
          <a:xfrm>
            <a:off x="459280" y="1066265"/>
            <a:ext cx="9774555" cy="5689786"/>
          </a:xfrm>
          <a:prstGeom prst="rect">
            <a:avLst/>
          </a:prstGeom>
        </p:spPr>
      </p:pic>
    </p:spTree>
    <p:extLst>
      <p:ext uri="{BB962C8B-B14F-4D97-AF65-F5344CB8AC3E}">
        <p14:creationId xmlns:p14="http://schemas.microsoft.com/office/powerpoint/2010/main" val="19747311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4" name="그림 3">
            <a:extLst>
              <a:ext uri="{FF2B5EF4-FFF2-40B4-BE49-F238E27FC236}">
                <a16:creationId xmlns:a16="http://schemas.microsoft.com/office/drawing/2014/main" id="{D8130F2E-E74B-4C2A-9A45-81156834D48C}"/>
              </a:ext>
            </a:extLst>
          </p:cNvPr>
          <p:cNvPicPr>
            <a:picLocks noChangeAspect="1"/>
          </p:cNvPicPr>
          <p:nvPr/>
        </p:nvPicPr>
        <p:blipFill>
          <a:blip r:embed="rId4"/>
          <a:stretch>
            <a:fillRect/>
          </a:stretch>
        </p:blipFill>
        <p:spPr>
          <a:xfrm>
            <a:off x="1078335" y="1228182"/>
            <a:ext cx="9393116" cy="2775408"/>
          </a:xfrm>
          <a:prstGeom prst="rect">
            <a:avLst/>
          </a:prstGeom>
        </p:spPr>
      </p:pic>
      <p:pic>
        <p:nvPicPr>
          <p:cNvPr id="7" name="그림 6">
            <a:extLst>
              <a:ext uri="{FF2B5EF4-FFF2-40B4-BE49-F238E27FC236}">
                <a16:creationId xmlns:a16="http://schemas.microsoft.com/office/drawing/2014/main" id="{101EB6F2-7A34-4303-A0E7-D78E186B2930}"/>
              </a:ext>
            </a:extLst>
          </p:cNvPr>
          <p:cNvPicPr>
            <a:picLocks noChangeAspect="1"/>
          </p:cNvPicPr>
          <p:nvPr/>
        </p:nvPicPr>
        <p:blipFill>
          <a:blip r:embed="rId5"/>
          <a:stretch>
            <a:fillRect/>
          </a:stretch>
        </p:blipFill>
        <p:spPr>
          <a:xfrm>
            <a:off x="1246844" y="3968144"/>
            <a:ext cx="9168545" cy="2501216"/>
          </a:xfrm>
          <a:prstGeom prst="rect">
            <a:avLst/>
          </a:prstGeom>
        </p:spPr>
      </p:pic>
    </p:spTree>
    <p:extLst>
      <p:ext uri="{BB962C8B-B14F-4D97-AF65-F5344CB8AC3E}">
        <p14:creationId xmlns:p14="http://schemas.microsoft.com/office/powerpoint/2010/main" val="3064783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29</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7E51FED9-FF10-419C-B7DC-0C6E1F1AFD59}"/>
              </a:ext>
            </a:extLst>
          </p:cNvPr>
          <p:cNvPicPr>
            <a:picLocks noChangeAspect="1"/>
          </p:cNvPicPr>
          <p:nvPr/>
        </p:nvPicPr>
        <p:blipFill>
          <a:blip r:embed="rId4"/>
          <a:stretch>
            <a:fillRect/>
          </a:stretch>
        </p:blipFill>
        <p:spPr>
          <a:xfrm>
            <a:off x="923418" y="1192891"/>
            <a:ext cx="9393117" cy="2938805"/>
          </a:xfrm>
          <a:prstGeom prst="rect">
            <a:avLst/>
          </a:prstGeom>
        </p:spPr>
      </p:pic>
      <p:pic>
        <p:nvPicPr>
          <p:cNvPr id="5" name="그림 4">
            <a:extLst>
              <a:ext uri="{FF2B5EF4-FFF2-40B4-BE49-F238E27FC236}">
                <a16:creationId xmlns:a16="http://schemas.microsoft.com/office/drawing/2014/main" id="{24DC81D5-46D5-4924-879B-D6BED6000376}"/>
              </a:ext>
            </a:extLst>
          </p:cNvPr>
          <p:cNvPicPr>
            <a:picLocks noChangeAspect="1"/>
          </p:cNvPicPr>
          <p:nvPr/>
        </p:nvPicPr>
        <p:blipFill>
          <a:blip r:embed="rId5"/>
          <a:stretch>
            <a:fillRect/>
          </a:stretch>
        </p:blipFill>
        <p:spPr>
          <a:xfrm>
            <a:off x="1421245" y="4063734"/>
            <a:ext cx="8949124" cy="2104786"/>
          </a:xfrm>
          <a:prstGeom prst="rect">
            <a:avLst/>
          </a:prstGeom>
        </p:spPr>
      </p:pic>
    </p:spTree>
    <p:extLst>
      <p:ext uri="{BB962C8B-B14F-4D97-AF65-F5344CB8AC3E}">
        <p14:creationId xmlns:p14="http://schemas.microsoft.com/office/powerpoint/2010/main" val="7110399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5568B8-7A16-4DEF-B235-6742EC7885A7}"/>
              </a:ext>
            </a:extLst>
          </p:cNvPr>
          <p:cNvSpPr txBox="1">
            <a:spLocks/>
          </p:cNvSpPr>
          <p:nvPr/>
        </p:nvSpPr>
        <p:spPr>
          <a:xfrm>
            <a:off x="8880600" y="2827905"/>
            <a:ext cx="3598410"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ko-KR" altLang="en-US" sz="4500">
                <a:solidFill>
                  <a:srgbClr val="000000"/>
                </a:solidFill>
              </a:rPr>
              <a:t>복습</a:t>
            </a:r>
            <a:endParaRPr lang="en-US" sz="4500" dirty="0">
              <a:solidFill>
                <a:srgbClr val="000000"/>
              </a:solidFill>
            </a:endParaRPr>
          </a:p>
        </p:txBody>
      </p:sp>
    </p:spTree>
    <p:extLst>
      <p:ext uri="{BB962C8B-B14F-4D97-AF65-F5344CB8AC3E}">
        <p14:creationId xmlns:p14="http://schemas.microsoft.com/office/powerpoint/2010/main" val="137841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30</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2A4D4D6E-0D7A-4A04-8A6D-B3E831C86DB4}"/>
              </a:ext>
            </a:extLst>
          </p:cNvPr>
          <p:cNvPicPr>
            <a:picLocks noChangeAspect="1"/>
          </p:cNvPicPr>
          <p:nvPr/>
        </p:nvPicPr>
        <p:blipFill>
          <a:blip r:embed="rId4"/>
          <a:stretch>
            <a:fillRect/>
          </a:stretch>
        </p:blipFill>
        <p:spPr>
          <a:xfrm>
            <a:off x="728639" y="1344228"/>
            <a:ext cx="9850755" cy="2084772"/>
          </a:xfrm>
          <a:prstGeom prst="rect">
            <a:avLst/>
          </a:prstGeom>
        </p:spPr>
      </p:pic>
      <p:pic>
        <p:nvPicPr>
          <p:cNvPr id="5" name="그림 4">
            <a:extLst>
              <a:ext uri="{FF2B5EF4-FFF2-40B4-BE49-F238E27FC236}">
                <a16:creationId xmlns:a16="http://schemas.microsoft.com/office/drawing/2014/main" id="{BAD50B1C-A21B-4FA0-96BB-1547A091C32C}"/>
              </a:ext>
            </a:extLst>
          </p:cNvPr>
          <p:cNvPicPr>
            <a:picLocks noChangeAspect="1"/>
          </p:cNvPicPr>
          <p:nvPr/>
        </p:nvPicPr>
        <p:blipFill>
          <a:blip r:embed="rId5"/>
          <a:stretch>
            <a:fillRect/>
          </a:stretch>
        </p:blipFill>
        <p:spPr>
          <a:xfrm>
            <a:off x="2842194" y="3483941"/>
            <a:ext cx="5543269" cy="3201888"/>
          </a:xfrm>
          <a:prstGeom prst="rect">
            <a:avLst/>
          </a:prstGeom>
        </p:spPr>
      </p:pic>
    </p:spTree>
    <p:extLst>
      <p:ext uri="{BB962C8B-B14F-4D97-AF65-F5344CB8AC3E}">
        <p14:creationId xmlns:p14="http://schemas.microsoft.com/office/powerpoint/2010/main" val="1987328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31</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32CBCD67-9110-42D2-9896-A4E6F80AC610}"/>
              </a:ext>
            </a:extLst>
          </p:cNvPr>
          <p:cNvPicPr>
            <a:picLocks noChangeAspect="1"/>
          </p:cNvPicPr>
          <p:nvPr/>
        </p:nvPicPr>
        <p:blipFill>
          <a:blip r:embed="rId4"/>
          <a:stretch>
            <a:fillRect/>
          </a:stretch>
        </p:blipFill>
        <p:spPr>
          <a:xfrm>
            <a:off x="1041059" y="1181100"/>
            <a:ext cx="8705850" cy="5448300"/>
          </a:xfrm>
          <a:prstGeom prst="rect">
            <a:avLst/>
          </a:prstGeom>
        </p:spPr>
      </p:pic>
    </p:spTree>
    <p:extLst>
      <p:ext uri="{BB962C8B-B14F-4D97-AF65-F5344CB8AC3E}">
        <p14:creationId xmlns:p14="http://schemas.microsoft.com/office/powerpoint/2010/main" val="1463661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32</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2CD0E9FD-64EE-4017-BABA-1DB5F8C3054E}"/>
              </a:ext>
            </a:extLst>
          </p:cNvPr>
          <p:cNvPicPr>
            <a:picLocks noChangeAspect="1"/>
          </p:cNvPicPr>
          <p:nvPr/>
        </p:nvPicPr>
        <p:blipFill>
          <a:blip r:embed="rId4"/>
          <a:stretch>
            <a:fillRect/>
          </a:stretch>
        </p:blipFill>
        <p:spPr>
          <a:xfrm>
            <a:off x="381000" y="1090247"/>
            <a:ext cx="10879223" cy="5462798"/>
          </a:xfrm>
          <a:prstGeom prst="rect">
            <a:avLst/>
          </a:prstGeom>
        </p:spPr>
      </p:pic>
    </p:spTree>
    <p:extLst>
      <p:ext uri="{BB962C8B-B14F-4D97-AF65-F5344CB8AC3E}">
        <p14:creationId xmlns:p14="http://schemas.microsoft.com/office/powerpoint/2010/main" val="9859718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33</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4" name="그림 3">
            <a:extLst>
              <a:ext uri="{FF2B5EF4-FFF2-40B4-BE49-F238E27FC236}">
                <a16:creationId xmlns:a16="http://schemas.microsoft.com/office/drawing/2014/main" id="{C16F0FB2-7CE2-47F8-93DC-09768A710C75}"/>
              </a:ext>
            </a:extLst>
          </p:cNvPr>
          <p:cNvPicPr>
            <a:picLocks noChangeAspect="1"/>
          </p:cNvPicPr>
          <p:nvPr/>
        </p:nvPicPr>
        <p:blipFill>
          <a:blip r:embed="rId4"/>
          <a:stretch>
            <a:fillRect/>
          </a:stretch>
        </p:blipFill>
        <p:spPr>
          <a:xfrm>
            <a:off x="531629" y="1120313"/>
            <a:ext cx="10135441" cy="5432732"/>
          </a:xfrm>
          <a:prstGeom prst="rect">
            <a:avLst/>
          </a:prstGeom>
        </p:spPr>
      </p:pic>
    </p:spTree>
    <p:extLst>
      <p:ext uri="{BB962C8B-B14F-4D97-AF65-F5344CB8AC3E}">
        <p14:creationId xmlns:p14="http://schemas.microsoft.com/office/powerpoint/2010/main" val="40464112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34</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EC525EE0-3C7F-40DE-91D5-B0B457B37FB4}"/>
              </a:ext>
            </a:extLst>
          </p:cNvPr>
          <p:cNvPicPr>
            <a:picLocks noChangeAspect="1"/>
          </p:cNvPicPr>
          <p:nvPr/>
        </p:nvPicPr>
        <p:blipFill>
          <a:blip r:embed="rId4"/>
          <a:stretch>
            <a:fillRect/>
          </a:stretch>
        </p:blipFill>
        <p:spPr>
          <a:xfrm>
            <a:off x="598336" y="1365758"/>
            <a:ext cx="10003712" cy="4789100"/>
          </a:xfrm>
          <a:prstGeom prst="rect">
            <a:avLst/>
          </a:prstGeom>
        </p:spPr>
      </p:pic>
    </p:spTree>
    <p:extLst>
      <p:ext uri="{BB962C8B-B14F-4D97-AF65-F5344CB8AC3E}">
        <p14:creationId xmlns:p14="http://schemas.microsoft.com/office/powerpoint/2010/main" val="15421537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35</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4" name="그림 3">
            <a:extLst>
              <a:ext uri="{FF2B5EF4-FFF2-40B4-BE49-F238E27FC236}">
                <a16:creationId xmlns:a16="http://schemas.microsoft.com/office/drawing/2014/main" id="{CCDBC8FB-98B5-4273-97BF-F03BBD72C9B5}"/>
              </a:ext>
            </a:extLst>
          </p:cNvPr>
          <p:cNvPicPr>
            <a:picLocks noChangeAspect="1"/>
          </p:cNvPicPr>
          <p:nvPr/>
        </p:nvPicPr>
        <p:blipFill>
          <a:blip r:embed="rId4"/>
          <a:stretch>
            <a:fillRect/>
          </a:stretch>
        </p:blipFill>
        <p:spPr>
          <a:xfrm>
            <a:off x="3840248" y="0"/>
            <a:ext cx="7477125" cy="6686550"/>
          </a:xfrm>
          <a:prstGeom prst="rect">
            <a:avLst/>
          </a:prstGeom>
        </p:spPr>
      </p:pic>
    </p:spTree>
    <p:extLst>
      <p:ext uri="{BB962C8B-B14F-4D97-AF65-F5344CB8AC3E}">
        <p14:creationId xmlns:p14="http://schemas.microsoft.com/office/powerpoint/2010/main" val="17482639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67B85169-750F-413B-995A-F646A66BFBF9}"/>
              </a:ext>
            </a:extLst>
          </p:cNvPr>
          <p:cNvPicPr>
            <a:picLocks noChangeAspect="1"/>
          </p:cNvPicPr>
          <p:nvPr/>
        </p:nvPicPr>
        <p:blipFill>
          <a:blip r:embed="rId4"/>
          <a:stretch>
            <a:fillRect/>
          </a:stretch>
        </p:blipFill>
        <p:spPr>
          <a:xfrm>
            <a:off x="491166" y="1162823"/>
            <a:ext cx="9651044" cy="1395026"/>
          </a:xfrm>
          <a:prstGeom prst="rect">
            <a:avLst/>
          </a:prstGeom>
        </p:spPr>
      </p:pic>
      <p:pic>
        <p:nvPicPr>
          <p:cNvPr id="5" name="그림 4">
            <a:extLst>
              <a:ext uri="{FF2B5EF4-FFF2-40B4-BE49-F238E27FC236}">
                <a16:creationId xmlns:a16="http://schemas.microsoft.com/office/drawing/2014/main" id="{F56ADC47-ED1E-492C-84B3-3753A5A3ECA5}"/>
              </a:ext>
            </a:extLst>
          </p:cNvPr>
          <p:cNvPicPr>
            <a:picLocks noChangeAspect="1"/>
          </p:cNvPicPr>
          <p:nvPr/>
        </p:nvPicPr>
        <p:blipFill>
          <a:blip r:embed="rId5"/>
          <a:stretch>
            <a:fillRect/>
          </a:stretch>
        </p:blipFill>
        <p:spPr>
          <a:xfrm>
            <a:off x="4552435" y="1860336"/>
            <a:ext cx="4495800" cy="4143375"/>
          </a:xfrm>
          <a:prstGeom prst="rect">
            <a:avLst/>
          </a:prstGeom>
        </p:spPr>
      </p:pic>
    </p:spTree>
    <p:extLst>
      <p:ext uri="{BB962C8B-B14F-4D97-AF65-F5344CB8AC3E}">
        <p14:creationId xmlns:p14="http://schemas.microsoft.com/office/powerpoint/2010/main" val="13833270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37</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4" name="그림 3">
            <a:extLst>
              <a:ext uri="{FF2B5EF4-FFF2-40B4-BE49-F238E27FC236}">
                <a16:creationId xmlns:a16="http://schemas.microsoft.com/office/drawing/2014/main" id="{40A35D78-AC3E-4583-91FC-9ACBEC4EA050}"/>
              </a:ext>
            </a:extLst>
          </p:cNvPr>
          <p:cNvPicPr>
            <a:picLocks noChangeAspect="1"/>
          </p:cNvPicPr>
          <p:nvPr/>
        </p:nvPicPr>
        <p:blipFill>
          <a:blip r:embed="rId4"/>
          <a:stretch>
            <a:fillRect/>
          </a:stretch>
        </p:blipFill>
        <p:spPr>
          <a:xfrm>
            <a:off x="3420375" y="221694"/>
            <a:ext cx="8143875" cy="5810250"/>
          </a:xfrm>
          <a:prstGeom prst="rect">
            <a:avLst/>
          </a:prstGeom>
        </p:spPr>
      </p:pic>
    </p:spTree>
    <p:extLst>
      <p:ext uri="{BB962C8B-B14F-4D97-AF65-F5344CB8AC3E}">
        <p14:creationId xmlns:p14="http://schemas.microsoft.com/office/powerpoint/2010/main" val="6977476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6" name="그림 5">
            <a:extLst>
              <a:ext uri="{FF2B5EF4-FFF2-40B4-BE49-F238E27FC236}">
                <a16:creationId xmlns:a16="http://schemas.microsoft.com/office/drawing/2014/main" id="{2E7E0C2E-111B-458F-B1F9-D581F851105C}"/>
              </a:ext>
            </a:extLst>
          </p:cNvPr>
          <p:cNvPicPr>
            <a:picLocks noChangeAspect="1"/>
          </p:cNvPicPr>
          <p:nvPr/>
        </p:nvPicPr>
        <p:blipFill>
          <a:blip r:embed="rId4"/>
          <a:stretch>
            <a:fillRect/>
          </a:stretch>
        </p:blipFill>
        <p:spPr>
          <a:xfrm>
            <a:off x="3679798" y="221694"/>
            <a:ext cx="8688859" cy="3995507"/>
          </a:xfrm>
          <a:prstGeom prst="rect">
            <a:avLst/>
          </a:prstGeom>
        </p:spPr>
      </p:pic>
      <p:pic>
        <p:nvPicPr>
          <p:cNvPr id="7" name="그림 6">
            <a:extLst>
              <a:ext uri="{FF2B5EF4-FFF2-40B4-BE49-F238E27FC236}">
                <a16:creationId xmlns:a16="http://schemas.microsoft.com/office/drawing/2014/main" id="{0052CAFC-0AC1-4542-926A-43577D8105CD}"/>
              </a:ext>
            </a:extLst>
          </p:cNvPr>
          <p:cNvPicPr>
            <a:picLocks noChangeAspect="1"/>
          </p:cNvPicPr>
          <p:nvPr/>
        </p:nvPicPr>
        <p:blipFill>
          <a:blip r:embed="rId5"/>
          <a:stretch>
            <a:fillRect/>
          </a:stretch>
        </p:blipFill>
        <p:spPr>
          <a:xfrm>
            <a:off x="3679797" y="1255182"/>
            <a:ext cx="8688859" cy="5221152"/>
          </a:xfrm>
          <a:prstGeom prst="rect">
            <a:avLst/>
          </a:prstGeom>
        </p:spPr>
      </p:pic>
    </p:spTree>
    <p:extLst>
      <p:ext uri="{BB962C8B-B14F-4D97-AF65-F5344CB8AC3E}">
        <p14:creationId xmlns:p14="http://schemas.microsoft.com/office/powerpoint/2010/main" val="54344526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39</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64E13854-A686-4311-B07E-0B9E2CE7217F}"/>
              </a:ext>
            </a:extLst>
          </p:cNvPr>
          <p:cNvPicPr>
            <a:picLocks noChangeAspect="1"/>
          </p:cNvPicPr>
          <p:nvPr/>
        </p:nvPicPr>
        <p:blipFill>
          <a:blip r:embed="rId4"/>
          <a:stretch>
            <a:fillRect/>
          </a:stretch>
        </p:blipFill>
        <p:spPr>
          <a:xfrm>
            <a:off x="381000" y="2190750"/>
            <a:ext cx="5114925" cy="2476500"/>
          </a:xfrm>
          <a:prstGeom prst="rect">
            <a:avLst/>
          </a:prstGeom>
        </p:spPr>
      </p:pic>
      <p:pic>
        <p:nvPicPr>
          <p:cNvPr id="4" name="그림 3">
            <a:extLst>
              <a:ext uri="{FF2B5EF4-FFF2-40B4-BE49-F238E27FC236}">
                <a16:creationId xmlns:a16="http://schemas.microsoft.com/office/drawing/2014/main" id="{2868BE06-CFE8-4DF5-86FB-2A8FEEADA67B}"/>
              </a:ext>
            </a:extLst>
          </p:cNvPr>
          <p:cNvPicPr>
            <a:picLocks noChangeAspect="1"/>
          </p:cNvPicPr>
          <p:nvPr/>
        </p:nvPicPr>
        <p:blipFill>
          <a:blip r:embed="rId5"/>
          <a:stretch>
            <a:fillRect/>
          </a:stretch>
        </p:blipFill>
        <p:spPr>
          <a:xfrm>
            <a:off x="5867400" y="707215"/>
            <a:ext cx="5557451" cy="5443569"/>
          </a:xfrm>
          <a:prstGeom prst="rect">
            <a:avLst/>
          </a:prstGeom>
        </p:spPr>
      </p:pic>
    </p:spTree>
    <p:extLst>
      <p:ext uri="{BB962C8B-B14F-4D97-AF65-F5344CB8AC3E}">
        <p14:creationId xmlns:p14="http://schemas.microsoft.com/office/powerpoint/2010/main" val="11363417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BAE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221694"/>
            <a:ext cx="7505700" cy="1199822"/>
          </a:xfrm>
        </p:spPr>
        <p:txBody>
          <a:bodyPr>
            <a:normAutofit/>
          </a:bodyPr>
          <a:lstStyle/>
          <a:p>
            <a:r>
              <a:rPr lang="en-US" dirty="0">
                <a:solidFill>
                  <a:schemeClr val="bg1"/>
                </a:solidFill>
              </a:rPr>
              <a:t>Agenda</a:t>
            </a: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1000" y="1421516"/>
            <a:ext cx="6477000" cy="530454"/>
          </a:xfrm>
        </p:spPr>
        <p:txBody>
          <a:bodyPr>
            <a:noAutofit/>
          </a:bodyPr>
          <a:lstStyle/>
          <a:p>
            <a:pPr marL="514350" indent="-514350">
              <a:buFont typeface="+mj-lt"/>
              <a:buAutoNum type="arabicPeriod"/>
            </a:pPr>
            <a:r>
              <a:rPr lang="ko-KR" altLang="en-US"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예측 분석이란</a:t>
            </a:r>
            <a:r>
              <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a:t>
            </a:r>
          </a:p>
          <a:p>
            <a:pPr marL="514350" indent="-514350">
              <a:buFont typeface="+mj-lt"/>
              <a:buAutoNum type="arabicPeriod"/>
            </a:pPr>
            <a:r>
              <a:rPr lang="ko-KR" alt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직원이탈예측 사례</a:t>
            </a:r>
            <a:endPar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514350" indent="-514350">
              <a:buFont typeface="+mj-lt"/>
              <a:buAutoNum type="arabicPeriod"/>
            </a:pPr>
            <a:r>
              <a:rPr lang="ko-KR" alt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단계별 실습</a:t>
            </a:r>
            <a:endPar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514350" indent="-514350">
              <a:buFont typeface="+mj-lt"/>
              <a:buAutoNum type="arabicPeriod"/>
            </a:pPr>
            <a:r>
              <a:rPr lang="ko-KR" altLang="en-US"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공유세션</a:t>
            </a:r>
            <a:endPar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0" indent="0">
              <a:buNone/>
            </a:pPr>
            <a:endParaRPr 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22316DCE-EE39-43E6-AA6D-5B9330EB003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3225437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 시각화</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40</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F529D331-424D-409B-8294-68A4A0D26A77}"/>
              </a:ext>
            </a:extLst>
          </p:cNvPr>
          <p:cNvPicPr>
            <a:picLocks noChangeAspect="1"/>
          </p:cNvPicPr>
          <p:nvPr/>
        </p:nvPicPr>
        <p:blipFill>
          <a:blip r:embed="rId4"/>
          <a:stretch>
            <a:fillRect/>
          </a:stretch>
        </p:blipFill>
        <p:spPr>
          <a:xfrm>
            <a:off x="2686050" y="1066413"/>
            <a:ext cx="6819900" cy="5095875"/>
          </a:xfrm>
          <a:prstGeom prst="rect">
            <a:avLst/>
          </a:prstGeom>
        </p:spPr>
      </p:pic>
    </p:spTree>
    <p:extLst>
      <p:ext uri="{BB962C8B-B14F-4D97-AF65-F5344CB8AC3E}">
        <p14:creationId xmlns:p14="http://schemas.microsoft.com/office/powerpoint/2010/main" val="11771809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278130" y="2600489"/>
            <a:ext cx="10111740" cy="1199822"/>
          </a:xfrm>
        </p:spPr>
        <p:txBody>
          <a:bodyPr>
            <a:normAutofit/>
          </a:bodyPr>
          <a:lstStyle/>
          <a:p>
            <a:r>
              <a:rPr lang="en-US" sz="4800" dirty="0">
                <a:solidFill>
                  <a:srgbClr val="000000"/>
                </a:solidFill>
                <a:latin typeface="IntelOne Display Light" panose="020B0403020203020204" pitchFamily="34" charset="0"/>
              </a:rPr>
              <a:t>Step 3:</a:t>
            </a:r>
            <a:r>
              <a:rPr lang="ko-KR" altLang="en-US" sz="4800" dirty="0">
                <a:solidFill>
                  <a:srgbClr val="000000"/>
                </a:solidFill>
                <a:latin typeface="IntelOne Display Light" panose="020B0403020203020204" pitchFamily="34" charset="0"/>
              </a:rPr>
              <a:t>데이터 준비와 분할 </a:t>
            </a:r>
            <a:r>
              <a:rPr lang="en-US" altLang="ko-KR" sz="4800" dirty="0">
                <a:solidFill>
                  <a:srgbClr val="000000"/>
                </a:solidFill>
                <a:latin typeface="IntelOne Display Light" panose="020B0403020203020204" pitchFamily="34" charset="0"/>
              </a:rPr>
              <a:t>(</a:t>
            </a:r>
            <a:r>
              <a:rPr lang="ko-KR" altLang="en-US" sz="4800" dirty="0">
                <a:solidFill>
                  <a:srgbClr val="000000"/>
                </a:solidFill>
                <a:latin typeface="IntelOne Display Light" panose="020B0403020203020204" pitchFamily="34" charset="0"/>
              </a:rPr>
              <a:t>훈련</a:t>
            </a:r>
            <a:r>
              <a:rPr lang="en-US" altLang="ko-KR" sz="4800" dirty="0">
                <a:solidFill>
                  <a:srgbClr val="000000"/>
                </a:solidFill>
                <a:latin typeface="IntelOne Display Light" panose="020B0403020203020204" pitchFamily="34" charset="0"/>
              </a:rPr>
              <a:t>, </a:t>
            </a:r>
            <a:r>
              <a:rPr lang="ko-KR" altLang="en-US" sz="4800" dirty="0">
                <a:solidFill>
                  <a:srgbClr val="000000"/>
                </a:solidFill>
                <a:latin typeface="IntelOne Display Light" panose="020B0403020203020204" pitchFamily="34" charset="0"/>
              </a:rPr>
              <a:t>시험</a:t>
            </a:r>
            <a:r>
              <a:rPr lang="en-US" altLang="ko-KR" sz="4800" dirty="0">
                <a:solidFill>
                  <a:srgbClr val="000000"/>
                </a:solidFill>
                <a:latin typeface="IntelOne Display Light" panose="020B0403020203020204" pitchFamily="34" charset="0"/>
              </a:rPr>
              <a:t>)</a:t>
            </a:r>
            <a:endParaRPr lang="en-US" sz="4800" dirty="0">
              <a:solidFill>
                <a:srgbClr val="000000"/>
              </a:solidFill>
              <a:latin typeface="IntelOne Display Light" panose="020B0403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B5FB482F-9BF4-4B34-9B0C-60794D9588A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6" name="Title 1">
            <a:extLst>
              <a:ext uri="{FF2B5EF4-FFF2-40B4-BE49-F238E27FC236}">
                <a16:creationId xmlns:a16="http://schemas.microsoft.com/office/drawing/2014/main" id="{E7CEE39D-986C-4503-BEE5-328A9993D856}"/>
              </a:ext>
            </a:extLst>
          </p:cNvPr>
          <p:cNvSpPr txBox="1">
            <a:spLocks/>
          </p:cNvSpPr>
          <p:nvPr/>
        </p:nvSpPr>
        <p:spPr>
          <a:xfrm>
            <a:off x="220980" y="2200111"/>
            <a:ext cx="9014460"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32100683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42</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준비</a:t>
            </a:r>
            <a:endParaRPr lang="en-US" dirty="0">
              <a:solidFill>
                <a:srgbClr val="000000"/>
              </a:solidFill>
            </a:endParaRPr>
          </a:p>
        </p:txBody>
      </p:sp>
      <p:pic>
        <p:nvPicPr>
          <p:cNvPr id="3" name="그림 2">
            <a:extLst>
              <a:ext uri="{FF2B5EF4-FFF2-40B4-BE49-F238E27FC236}">
                <a16:creationId xmlns:a16="http://schemas.microsoft.com/office/drawing/2014/main" id="{6B8EB169-E4E1-4D64-9C61-8A0A100DD13D}"/>
              </a:ext>
            </a:extLst>
          </p:cNvPr>
          <p:cNvPicPr>
            <a:picLocks noChangeAspect="1"/>
          </p:cNvPicPr>
          <p:nvPr/>
        </p:nvPicPr>
        <p:blipFill>
          <a:blip r:embed="rId4"/>
          <a:stretch>
            <a:fillRect/>
          </a:stretch>
        </p:blipFill>
        <p:spPr>
          <a:xfrm>
            <a:off x="343671" y="1263207"/>
            <a:ext cx="4942237" cy="2999873"/>
          </a:xfrm>
          <a:prstGeom prst="rect">
            <a:avLst/>
          </a:prstGeom>
        </p:spPr>
      </p:pic>
      <p:pic>
        <p:nvPicPr>
          <p:cNvPr id="4" name="그림 3">
            <a:extLst>
              <a:ext uri="{FF2B5EF4-FFF2-40B4-BE49-F238E27FC236}">
                <a16:creationId xmlns:a16="http://schemas.microsoft.com/office/drawing/2014/main" id="{57885196-3A02-4CAD-B665-E7EF2ABECF3E}"/>
              </a:ext>
            </a:extLst>
          </p:cNvPr>
          <p:cNvPicPr>
            <a:picLocks noChangeAspect="1"/>
          </p:cNvPicPr>
          <p:nvPr/>
        </p:nvPicPr>
        <p:blipFill>
          <a:blip r:embed="rId5"/>
          <a:stretch>
            <a:fillRect/>
          </a:stretch>
        </p:blipFill>
        <p:spPr>
          <a:xfrm>
            <a:off x="5039389" y="-116830"/>
            <a:ext cx="7067550" cy="6848475"/>
          </a:xfrm>
          <a:prstGeom prst="rect">
            <a:avLst/>
          </a:prstGeom>
        </p:spPr>
      </p:pic>
      <p:pic>
        <p:nvPicPr>
          <p:cNvPr id="5" name="그림 4">
            <a:extLst>
              <a:ext uri="{FF2B5EF4-FFF2-40B4-BE49-F238E27FC236}">
                <a16:creationId xmlns:a16="http://schemas.microsoft.com/office/drawing/2014/main" id="{468E7BB5-740E-4E12-8A6F-E99645EEB124}"/>
              </a:ext>
            </a:extLst>
          </p:cNvPr>
          <p:cNvPicPr>
            <a:picLocks noChangeAspect="1"/>
          </p:cNvPicPr>
          <p:nvPr/>
        </p:nvPicPr>
        <p:blipFill>
          <a:blip r:embed="rId5"/>
          <a:stretch>
            <a:fillRect/>
          </a:stretch>
        </p:blipFill>
        <p:spPr>
          <a:xfrm>
            <a:off x="2562225" y="4762"/>
            <a:ext cx="7067550" cy="6848475"/>
          </a:xfrm>
          <a:prstGeom prst="rect">
            <a:avLst/>
          </a:prstGeom>
        </p:spPr>
      </p:pic>
    </p:spTree>
    <p:extLst>
      <p:ext uri="{BB962C8B-B14F-4D97-AF65-F5344CB8AC3E}">
        <p14:creationId xmlns:p14="http://schemas.microsoft.com/office/powerpoint/2010/main" val="68306218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43</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준비</a:t>
            </a:r>
            <a:endParaRPr lang="en-US" dirty="0">
              <a:solidFill>
                <a:srgbClr val="000000"/>
              </a:solidFill>
            </a:endParaRPr>
          </a:p>
        </p:txBody>
      </p:sp>
      <p:pic>
        <p:nvPicPr>
          <p:cNvPr id="2" name="그림 1">
            <a:extLst>
              <a:ext uri="{FF2B5EF4-FFF2-40B4-BE49-F238E27FC236}">
                <a16:creationId xmlns:a16="http://schemas.microsoft.com/office/drawing/2014/main" id="{9DDC834E-B2F2-448A-B5A3-6AD47273E794}"/>
              </a:ext>
            </a:extLst>
          </p:cNvPr>
          <p:cNvPicPr>
            <a:picLocks noChangeAspect="1"/>
          </p:cNvPicPr>
          <p:nvPr/>
        </p:nvPicPr>
        <p:blipFill>
          <a:blip r:embed="rId4"/>
          <a:stretch>
            <a:fillRect/>
          </a:stretch>
        </p:blipFill>
        <p:spPr>
          <a:xfrm>
            <a:off x="392455" y="1819275"/>
            <a:ext cx="5895975" cy="2762250"/>
          </a:xfrm>
          <a:prstGeom prst="rect">
            <a:avLst/>
          </a:prstGeom>
        </p:spPr>
      </p:pic>
      <p:pic>
        <p:nvPicPr>
          <p:cNvPr id="6" name="그림 5">
            <a:extLst>
              <a:ext uri="{FF2B5EF4-FFF2-40B4-BE49-F238E27FC236}">
                <a16:creationId xmlns:a16="http://schemas.microsoft.com/office/drawing/2014/main" id="{55702B71-B1FB-4C88-B242-004FD77B3781}"/>
              </a:ext>
            </a:extLst>
          </p:cNvPr>
          <p:cNvPicPr>
            <a:picLocks noChangeAspect="1"/>
          </p:cNvPicPr>
          <p:nvPr/>
        </p:nvPicPr>
        <p:blipFill>
          <a:blip r:embed="rId5"/>
          <a:stretch>
            <a:fillRect/>
          </a:stretch>
        </p:blipFill>
        <p:spPr>
          <a:xfrm>
            <a:off x="6188676" y="1157287"/>
            <a:ext cx="4581525" cy="4543425"/>
          </a:xfrm>
          <a:prstGeom prst="rect">
            <a:avLst/>
          </a:prstGeom>
        </p:spPr>
      </p:pic>
    </p:spTree>
    <p:extLst>
      <p:ext uri="{BB962C8B-B14F-4D97-AF65-F5344CB8AC3E}">
        <p14:creationId xmlns:p14="http://schemas.microsoft.com/office/powerpoint/2010/main" val="11418188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44</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준비</a:t>
            </a:r>
            <a:endParaRPr lang="en-US" dirty="0">
              <a:solidFill>
                <a:srgbClr val="000000"/>
              </a:solidFill>
            </a:endParaRPr>
          </a:p>
        </p:txBody>
      </p:sp>
      <p:pic>
        <p:nvPicPr>
          <p:cNvPr id="3" name="그림 2">
            <a:extLst>
              <a:ext uri="{FF2B5EF4-FFF2-40B4-BE49-F238E27FC236}">
                <a16:creationId xmlns:a16="http://schemas.microsoft.com/office/drawing/2014/main" id="{86A481E9-5181-4E13-A780-7C6B517EB29B}"/>
              </a:ext>
            </a:extLst>
          </p:cNvPr>
          <p:cNvPicPr>
            <a:picLocks noChangeAspect="1"/>
          </p:cNvPicPr>
          <p:nvPr/>
        </p:nvPicPr>
        <p:blipFill>
          <a:blip r:embed="rId4"/>
          <a:stretch>
            <a:fillRect/>
          </a:stretch>
        </p:blipFill>
        <p:spPr>
          <a:xfrm>
            <a:off x="274164" y="2035733"/>
            <a:ext cx="4269941" cy="1320917"/>
          </a:xfrm>
          <a:prstGeom prst="rect">
            <a:avLst/>
          </a:prstGeom>
        </p:spPr>
      </p:pic>
      <p:pic>
        <p:nvPicPr>
          <p:cNvPr id="4" name="그림 3">
            <a:extLst>
              <a:ext uri="{FF2B5EF4-FFF2-40B4-BE49-F238E27FC236}">
                <a16:creationId xmlns:a16="http://schemas.microsoft.com/office/drawing/2014/main" id="{3821938F-EE92-448E-9105-78FB17890B77}"/>
              </a:ext>
            </a:extLst>
          </p:cNvPr>
          <p:cNvPicPr>
            <a:picLocks noChangeAspect="1"/>
          </p:cNvPicPr>
          <p:nvPr/>
        </p:nvPicPr>
        <p:blipFill>
          <a:blip r:embed="rId5"/>
          <a:stretch>
            <a:fillRect/>
          </a:stretch>
        </p:blipFill>
        <p:spPr>
          <a:xfrm>
            <a:off x="4440081" y="249200"/>
            <a:ext cx="7210425" cy="5600700"/>
          </a:xfrm>
          <a:prstGeom prst="rect">
            <a:avLst/>
          </a:prstGeom>
        </p:spPr>
      </p:pic>
    </p:spTree>
    <p:extLst>
      <p:ext uri="{BB962C8B-B14F-4D97-AF65-F5344CB8AC3E}">
        <p14:creationId xmlns:p14="http://schemas.microsoft.com/office/powerpoint/2010/main" val="34005564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45</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준비</a:t>
            </a:r>
            <a:endParaRPr lang="en-US" dirty="0">
              <a:solidFill>
                <a:srgbClr val="000000"/>
              </a:solidFill>
            </a:endParaRPr>
          </a:p>
        </p:txBody>
      </p:sp>
      <p:pic>
        <p:nvPicPr>
          <p:cNvPr id="2" name="그림 1">
            <a:extLst>
              <a:ext uri="{FF2B5EF4-FFF2-40B4-BE49-F238E27FC236}">
                <a16:creationId xmlns:a16="http://schemas.microsoft.com/office/drawing/2014/main" id="{7EF6FC6C-C1C7-4A36-B6F3-DAA523CDFF20}"/>
              </a:ext>
            </a:extLst>
          </p:cNvPr>
          <p:cNvPicPr>
            <a:picLocks noChangeAspect="1"/>
          </p:cNvPicPr>
          <p:nvPr/>
        </p:nvPicPr>
        <p:blipFill>
          <a:blip r:embed="rId4"/>
          <a:stretch>
            <a:fillRect/>
          </a:stretch>
        </p:blipFill>
        <p:spPr>
          <a:xfrm>
            <a:off x="3004582" y="114300"/>
            <a:ext cx="8115300" cy="6286500"/>
          </a:xfrm>
          <a:prstGeom prst="rect">
            <a:avLst/>
          </a:prstGeom>
        </p:spPr>
      </p:pic>
    </p:spTree>
    <p:extLst>
      <p:ext uri="{BB962C8B-B14F-4D97-AF65-F5344CB8AC3E}">
        <p14:creationId xmlns:p14="http://schemas.microsoft.com/office/powerpoint/2010/main" val="33432354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준비</a:t>
            </a:r>
            <a:endParaRPr lang="en-US" dirty="0">
              <a:solidFill>
                <a:srgbClr val="000000"/>
              </a:solidFill>
            </a:endParaRPr>
          </a:p>
        </p:txBody>
      </p:sp>
      <p:pic>
        <p:nvPicPr>
          <p:cNvPr id="3" name="그림 2">
            <a:extLst>
              <a:ext uri="{FF2B5EF4-FFF2-40B4-BE49-F238E27FC236}">
                <a16:creationId xmlns:a16="http://schemas.microsoft.com/office/drawing/2014/main" id="{CAB53713-76A1-49FE-8F4D-F6B09F6DC744}"/>
              </a:ext>
            </a:extLst>
          </p:cNvPr>
          <p:cNvPicPr>
            <a:picLocks noChangeAspect="1"/>
          </p:cNvPicPr>
          <p:nvPr/>
        </p:nvPicPr>
        <p:blipFill>
          <a:blip r:embed="rId4"/>
          <a:stretch>
            <a:fillRect/>
          </a:stretch>
        </p:blipFill>
        <p:spPr>
          <a:xfrm>
            <a:off x="567257" y="1421516"/>
            <a:ext cx="11539682" cy="3694181"/>
          </a:xfrm>
          <a:prstGeom prst="rect">
            <a:avLst/>
          </a:prstGeom>
        </p:spPr>
      </p:pic>
    </p:spTree>
    <p:extLst>
      <p:ext uri="{BB962C8B-B14F-4D97-AF65-F5344CB8AC3E}">
        <p14:creationId xmlns:p14="http://schemas.microsoft.com/office/powerpoint/2010/main" val="7423236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47</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준비</a:t>
            </a:r>
            <a:endParaRPr lang="en-US" dirty="0">
              <a:solidFill>
                <a:srgbClr val="000000"/>
              </a:solidFill>
            </a:endParaRPr>
          </a:p>
        </p:txBody>
      </p:sp>
      <p:pic>
        <p:nvPicPr>
          <p:cNvPr id="2" name="그림 1">
            <a:extLst>
              <a:ext uri="{FF2B5EF4-FFF2-40B4-BE49-F238E27FC236}">
                <a16:creationId xmlns:a16="http://schemas.microsoft.com/office/drawing/2014/main" id="{BCB33E0A-E9B2-4482-BB24-EFCDE8F8DA13}"/>
              </a:ext>
            </a:extLst>
          </p:cNvPr>
          <p:cNvPicPr>
            <a:picLocks noChangeAspect="1"/>
          </p:cNvPicPr>
          <p:nvPr/>
        </p:nvPicPr>
        <p:blipFill>
          <a:blip r:embed="rId4"/>
          <a:stretch>
            <a:fillRect/>
          </a:stretch>
        </p:blipFill>
        <p:spPr>
          <a:xfrm>
            <a:off x="2997834" y="0"/>
            <a:ext cx="8586439" cy="6858000"/>
          </a:xfrm>
          <a:prstGeom prst="rect">
            <a:avLst/>
          </a:prstGeom>
        </p:spPr>
      </p:pic>
    </p:spTree>
    <p:extLst>
      <p:ext uri="{BB962C8B-B14F-4D97-AF65-F5344CB8AC3E}">
        <p14:creationId xmlns:p14="http://schemas.microsoft.com/office/powerpoint/2010/main" val="29726235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데이터 준비</a:t>
            </a:r>
            <a:endParaRPr lang="en-US" dirty="0">
              <a:solidFill>
                <a:srgbClr val="000000"/>
              </a:solidFill>
            </a:endParaRPr>
          </a:p>
        </p:txBody>
      </p:sp>
      <p:pic>
        <p:nvPicPr>
          <p:cNvPr id="8" name="그림 7">
            <a:extLst>
              <a:ext uri="{FF2B5EF4-FFF2-40B4-BE49-F238E27FC236}">
                <a16:creationId xmlns:a16="http://schemas.microsoft.com/office/drawing/2014/main" id="{7690F187-5C2E-4790-B1DA-479BC22C3CB9}"/>
              </a:ext>
            </a:extLst>
          </p:cNvPr>
          <p:cNvPicPr>
            <a:picLocks noChangeAspect="1"/>
          </p:cNvPicPr>
          <p:nvPr/>
        </p:nvPicPr>
        <p:blipFill>
          <a:blip r:embed="rId4"/>
          <a:stretch>
            <a:fillRect/>
          </a:stretch>
        </p:blipFill>
        <p:spPr>
          <a:xfrm>
            <a:off x="3968485" y="1421516"/>
            <a:ext cx="6343650" cy="3857625"/>
          </a:xfrm>
          <a:prstGeom prst="rect">
            <a:avLst/>
          </a:prstGeom>
        </p:spPr>
      </p:pic>
    </p:spTree>
    <p:extLst>
      <p:ext uri="{BB962C8B-B14F-4D97-AF65-F5344CB8AC3E}">
        <p14:creationId xmlns:p14="http://schemas.microsoft.com/office/powerpoint/2010/main" val="305146092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278130" y="2600489"/>
            <a:ext cx="10111740" cy="1199822"/>
          </a:xfrm>
        </p:spPr>
        <p:txBody>
          <a:bodyPr>
            <a:normAutofit/>
          </a:bodyPr>
          <a:lstStyle/>
          <a:p>
            <a:r>
              <a:rPr lang="en-US" sz="4800" dirty="0">
                <a:solidFill>
                  <a:srgbClr val="000000"/>
                </a:solidFill>
                <a:latin typeface="IntelOne Display Light" panose="020B0403020203020204" pitchFamily="34" charset="0"/>
              </a:rPr>
              <a:t>Step 4:</a:t>
            </a:r>
            <a:r>
              <a:rPr lang="ko-KR" altLang="en-US" sz="4800" dirty="0">
                <a:solidFill>
                  <a:srgbClr val="000000"/>
                </a:solidFill>
                <a:latin typeface="IntelOne Display Light" panose="020B0403020203020204" pitchFamily="34" charset="0"/>
              </a:rPr>
              <a:t> 분류기 모델 생성</a:t>
            </a:r>
            <a:endParaRPr lang="en-US" sz="4800" dirty="0">
              <a:solidFill>
                <a:srgbClr val="000000"/>
              </a:solidFill>
              <a:latin typeface="IntelOne Display Light" panose="020B0403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B5FB482F-9BF4-4B34-9B0C-60794D9588A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6" name="Title 1">
            <a:extLst>
              <a:ext uri="{FF2B5EF4-FFF2-40B4-BE49-F238E27FC236}">
                <a16:creationId xmlns:a16="http://schemas.microsoft.com/office/drawing/2014/main" id="{E7CEE39D-986C-4503-BEE5-328A9993D856}"/>
              </a:ext>
            </a:extLst>
          </p:cNvPr>
          <p:cNvSpPr txBox="1">
            <a:spLocks/>
          </p:cNvSpPr>
          <p:nvPr/>
        </p:nvSpPr>
        <p:spPr>
          <a:xfrm>
            <a:off x="220980" y="2200111"/>
            <a:ext cx="9014460"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rPr>
              <a:t>FLAML</a:t>
            </a:r>
            <a:r>
              <a:rPr kumimoji="0" lang="ko-KR" alt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rPr>
              <a:t>을 사용하여 최적 학습 모델 자동 판별</a:t>
            </a:r>
            <a:endParaRPr kumimoji="0" 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0341539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6" y="1743334"/>
            <a:ext cx="7435943"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ko-KR" altLang="en-US" sz="6000" dirty="0">
                <a:solidFill>
                  <a:srgbClr val="000000"/>
                </a:solidFill>
                <a:latin typeface="IntelOne Display Light"/>
              </a:rPr>
              <a:t>예측 분석이란</a:t>
            </a:r>
            <a:r>
              <a:rPr lang="en-US" altLang="ko-KR" sz="6000" dirty="0">
                <a:solidFill>
                  <a:srgbClr val="000000"/>
                </a:solidFill>
                <a:latin typeface="IntelOne Display Light"/>
              </a:rPr>
              <a:t>?</a:t>
            </a:r>
            <a:endParaRPr kumimoji="0" lang="en-US" sz="6000" b="0" i="0" u="none" strike="noStrike" kern="1200" cap="none" spc="0" normalizeH="0" baseline="0" noProof="0" dirty="0">
              <a:ln>
                <a:noFill/>
              </a:ln>
              <a:solidFill>
                <a:srgbClr val="000000"/>
              </a:solidFill>
              <a:effectLst/>
              <a:uLnTx/>
              <a:uFillTx/>
              <a:latin typeface="IntelOne Display Light"/>
            </a:endParaRP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6"/>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IntelOne Display Regular" panose="020B0503020203020204" pitchFamily="34" charset="0"/>
              <a:buNone/>
              <a:tabLst/>
              <a:defRPr/>
            </a:pPr>
            <a:r>
              <a:rPr kumimoji="0" lang="en-US" sz="2400" b="0" i="0" u="none" strike="noStrike" kern="1200" cap="none" spc="0" normalizeH="0" baseline="0" noProof="0" dirty="0">
                <a:ln>
                  <a:noFill/>
                </a:ln>
                <a:solidFill>
                  <a:srgbClr val="000000"/>
                </a:solidFill>
                <a:effectLst/>
                <a:uLnTx/>
                <a:uFillTx/>
                <a:latin typeface="IntelOne Display Light"/>
              </a:rPr>
              <a:t>AI for Future Workforce</a:t>
            </a:r>
          </a:p>
        </p:txBody>
      </p:sp>
      <p:sp>
        <p:nvSpPr>
          <p:cNvPr id="4" name="직사각형 3">
            <a:extLst>
              <a:ext uri="{FF2B5EF4-FFF2-40B4-BE49-F238E27FC236}">
                <a16:creationId xmlns:a16="http://schemas.microsoft.com/office/drawing/2014/main" id="{6B5B56EC-6316-4AAF-B1E4-F490829A973B}"/>
              </a:ext>
            </a:extLst>
          </p:cNvPr>
          <p:cNvSpPr/>
          <p:nvPr/>
        </p:nvSpPr>
        <p:spPr>
          <a:xfrm>
            <a:off x="1833785" y="2680760"/>
            <a:ext cx="8982208" cy="369332"/>
          </a:xfrm>
          <a:prstGeom prst="rect">
            <a:avLst/>
          </a:prstGeom>
        </p:spPr>
        <p:txBody>
          <a:bodyPr wrap="square">
            <a:spAutoFit/>
          </a:bodyPr>
          <a:lstStyle/>
          <a:p>
            <a:r>
              <a:rPr lang="ko-KR" altLang="en-US" dirty="0"/>
              <a:t> </a:t>
            </a:r>
            <a:r>
              <a:rPr lang="en-US" altLang="ko-KR" dirty="0"/>
              <a:t>(</a:t>
            </a:r>
            <a:r>
              <a:rPr lang="ko-KR" altLang="en-US" dirty="0"/>
              <a:t>참조</a:t>
            </a:r>
            <a:r>
              <a:rPr lang="en-US" altLang="ko-KR" dirty="0"/>
              <a:t>: </a:t>
            </a:r>
            <a:r>
              <a:rPr lang="ko-KR" altLang="en-US" dirty="0"/>
              <a:t>데이터솔루션 </a:t>
            </a:r>
            <a:r>
              <a:rPr lang="ko-KR" altLang="en-US" dirty="0">
                <a:hlinkClick r:id="rId4"/>
              </a:rPr>
              <a:t>https://dataonair.or.kr/upload/29/20150630143564702049410.pdf</a:t>
            </a:r>
            <a:r>
              <a:rPr lang="ko-KR" altLang="en-US" dirty="0"/>
              <a:t>  </a:t>
            </a:r>
            <a:r>
              <a:rPr lang="en-US" altLang="ko-KR" dirty="0"/>
              <a:t>)</a:t>
            </a:r>
            <a:endParaRPr lang="ko-KR" altLang="en-US" dirty="0"/>
          </a:p>
        </p:txBody>
      </p:sp>
    </p:spTree>
    <p:extLst>
      <p:ext uri="{BB962C8B-B14F-4D97-AF65-F5344CB8AC3E}">
        <p14:creationId xmlns:p14="http://schemas.microsoft.com/office/powerpoint/2010/main" val="4925624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50</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회귀 모델 생성</a:t>
            </a:r>
            <a:endParaRPr lang="en-US" dirty="0">
              <a:solidFill>
                <a:srgbClr val="000000"/>
              </a:solidFill>
            </a:endParaRPr>
          </a:p>
        </p:txBody>
      </p:sp>
      <p:pic>
        <p:nvPicPr>
          <p:cNvPr id="2" name="그림 1">
            <a:extLst>
              <a:ext uri="{FF2B5EF4-FFF2-40B4-BE49-F238E27FC236}">
                <a16:creationId xmlns:a16="http://schemas.microsoft.com/office/drawing/2014/main" id="{4C551BF6-AAC5-4392-B44E-EC0516434C9E}"/>
              </a:ext>
            </a:extLst>
          </p:cNvPr>
          <p:cNvPicPr>
            <a:picLocks noChangeAspect="1"/>
          </p:cNvPicPr>
          <p:nvPr/>
        </p:nvPicPr>
        <p:blipFill>
          <a:blip r:embed="rId4"/>
          <a:stretch>
            <a:fillRect/>
          </a:stretch>
        </p:blipFill>
        <p:spPr>
          <a:xfrm>
            <a:off x="3225826" y="217"/>
            <a:ext cx="9172853" cy="6400583"/>
          </a:xfrm>
          <a:prstGeom prst="rect">
            <a:avLst/>
          </a:prstGeom>
        </p:spPr>
      </p:pic>
    </p:spTree>
    <p:extLst>
      <p:ext uri="{BB962C8B-B14F-4D97-AF65-F5344CB8AC3E}">
        <p14:creationId xmlns:p14="http://schemas.microsoft.com/office/powerpoint/2010/main" val="97167664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51</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회귀 모델 분석</a:t>
            </a:r>
            <a:endParaRPr lang="en-US" dirty="0">
              <a:solidFill>
                <a:srgbClr val="000000"/>
              </a:solidFill>
            </a:endParaRPr>
          </a:p>
        </p:txBody>
      </p:sp>
      <p:pic>
        <p:nvPicPr>
          <p:cNvPr id="4" name="그림 3">
            <a:extLst>
              <a:ext uri="{FF2B5EF4-FFF2-40B4-BE49-F238E27FC236}">
                <a16:creationId xmlns:a16="http://schemas.microsoft.com/office/drawing/2014/main" id="{511AB4BF-58D9-4BBD-92A6-810CED9922D7}"/>
              </a:ext>
            </a:extLst>
          </p:cNvPr>
          <p:cNvPicPr>
            <a:picLocks noChangeAspect="1"/>
          </p:cNvPicPr>
          <p:nvPr/>
        </p:nvPicPr>
        <p:blipFill>
          <a:blip r:embed="rId4"/>
          <a:stretch>
            <a:fillRect/>
          </a:stretch>
        </p:blipFill>
        <p:spPr>
          <a:xfrm>
            <a:off x="336864" y="1718219"/>
            <a:ext cx="13970404" cy="3274121"/>
          </a:xfrm>
          <a:prstGeom prst="rect">
            <a:avLst/>
          </a:prstGeom>
        </p:spPr>
      </p:pic>
    </p:spTree>
    <p:extLst>
      <p:ext uri="{BB962C8B-B14F-4D97-AF65-F5344CB8AC3E}">
        <p14:creationId xmlns:p14="http://schemas.microsoft.com/office/powerpoint/2010/main" val="369613418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52</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회귀 모델 분석 및 성능 평가</a:t>
            </a:r>
            <a:endParaRPr lang="en-US" dirty="0">
              <a:solidFill>
                <a:srgbClr val="000000"/>
              </a:solidFill>
            </a:endParaRPr>
          </a:p>
        </p:txBody>
      </p:sp>
      <p:pic>
        <p:nvPicPr>
          <p:cNvPr id="3" name="그림 2">
            <a:extLst>
              <a:ext uri="{FF2B5EF4-FFF2-40B4-BE49-F238E27FC236}">
                <a16:creationId xmlns:a16="http://schemas.microsoft.com/office/drawing/2014/main" id="{DC19B49B-568D-4D23-A327-01FF99DD1C98}"/>
              </a:ext>
            </a:extLst>
          </p:cNvPr>
          <p:cNvPicPr>
            <a:picLocks noChangeAspect="1"/>
          </p:cNvPicPr>
          <p:nvPr/>
        </p:nvPicPr>
        <p:blipFill>
          <a:blip r:embed="rId4"/>
          <a:stretch>
            <a:fillRect/>
          </a:stretch>
        </p:blipFill>
        <p:spPr>
          <a:xfrm>
            <a:off x="1497615" y="1053992"/>
            <a:ext cx="8739569" cy="5415105"/>
          </a:xfrm>
          <a:prstGeom prst="rect">
            <a:avLst/>
          </a:prstGeom>
        </p:spPr>
      </p:pic>
    </p:spTree>
    <p:extLst>
      <p:ext uri="{BB962C8B-B14F-4D97-AF65-F5344CB8AC3E}">
        <p14:creationId xmlns:p14="http://schemas.microsoft.com/office/powerpoint/2010/main" val="35145372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53</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회귀 모델 분석 및 성능 평가</a:t>
            </a:r>
            <a:endParaRPr lang="en-US" dirty="0">
              <a:solidFill>
                <a:srgbClr val="000000"/>
              </a:solidFill>
            </a:endParaRPr>
          </a:p>
        </p:txBody>
      </p:sp>
      <p:pic>
        <p:nvPicPr>
          <p:cNvPr id="2" name="그림 1">
            <a:extLst>
              <a:ext uri="{FF2B5EF4-FFF2-40B4-BE49-F238E27FC236}">
                <a16:creationId xmlns:a16="http://schemas.microsoft.com/office/drawing/2014/main" id="{AF66772C-CAC7-4673-A1C0-21FDF5297DF5}"/>
              </a:ext>
            </a:extLst>
          </p:cNvPr>
          <p:cNvPicPr>
            <a:picLocks noChangeAspect="1"/>
          </p:cNvPicPr>
          <p:nvPr/>
        </p:nvPicPr>
        <p:blipFill>
          <a:blip r:embed="rId4"/>
          <a:stretch>
            <a:fillRect/>
          </a:stretch>
        </p:blipFill>
        <p:spPr>
          <a:xfrm>
            <a:off x="1378244" y="1058421"/>
            <a:ext cx="8743950" cy="5705475"/>
          </a:xfrm>
          <a:prstGeom prst="rect">
            <a:avLst/>
          </a:prstGeom>
        </p:spPr>
      </p:pic>
    </p:spTree>
    <p:extLst>
      <p:ext uri="{BB962C8B-B14F-4D97-AF65-F5344CB8AC3E}">
        <p14:creationId xmlns:p14="http://schemas.microsoft.com/office/powerpoint/2010/main" val="32066831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54</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회귀 모델 분석 및 성능 평가</a:t>
            </a:r>
            <a:endParaRPr lang="en-US" dirty="0">
              <a:solidFill>
                <a:srgbClr val="000000"/>
              </a:solidFill>
            </a:endParaRPr>
          </a:p>
        </p:txBody>
      </p:sp>
      <p:pic>
        <p:nvPicPr>
          <p:cNvPr id="3" name="그림 2">
            <a:extLst>
              <a:ext uri="{FF2B5EF4-FFF2-40B4-BE49-F238E27FC236}">
                <a16:creationId xmlns:a16="http://schemas.microsoft.com/office/drawing/2014/main" id="{147A177B-E513-4B77-96AF-15748F458FD0}"/>
              </a:ext>
            </a:extLst>
          </p:cNvPr>
          <p:cNvPicPr>
            <a:picLocks noChangeAspect="1"/>
          </p:cNvPicPr>
          <p:nvPr/>
        </p:nvPicPr>
        <p:blipFill>
          <a:blip r:embed="rId4"/>
          <a:stretch>
            <a:fillRect/>
          </a:stretch>
        </p:blipFill>
        <p:spPr>
          <a:xfrm>
            <a:off x="2230945" y="1097280"/>
            <a:ext cx="7096125" cy="5029200"/>
          </a:xfrm>
          <a:prstGeom prst="rect">
            <a:avLst/>
          </a:prstGeom>
        </p:spPr>
      </p:pic>
    </p:spTree>
    <p:extLst>
      <p:ext uri="{BB962C8B-B14F-4D97-AF65-F5344CB8AC3E}">
        <p14:creationId xmlns:p14="http://schemas.microsoft.com/office/powerpoint/2010/main" val="2266623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55</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1" name="Title 1">
            <a:extLst>
              <a:ext uri="{FF2B5EF4-FFF2-40B4-BE49-F238E27FC236}">
                <a16:creationId xmlns:a16="http://schemas.microsoft.com/office/drawing/2014/main" id="{D5D79DF9-FD83-4480-8B15-D52DF5E1680E}"/>
              </a:ext>
            </a:extLst>
          </p:cNvPr>
          <p:cNvSpPr>
            <a:spLocks noGrp="1"/>
          </p:cNvSpPr>
          <p:nvPr>
            <p:ph type="title"/>
          </p:nvPr>
        </p:nvSpPr>
        <p:spPr>
          <a:xfrm>
            <a:off x="85061" y="221694"/>
            <a:ext cx="11575310" cy="1199822"/>
          </a:xfrm>
        </p:spPr>
        <p:txBody>
          <a:bodyPr/>
          <a:lstStyle/>
          <a:p>
            <a:r>
              <a:rPr lang="ko-KR" altLang="en-US" dirty="0">
                <a:solidFill>
                  <a:srgbClr val="000000"/>
                </a:solidFill>
                <a:latin typeface="IntelOne Display Light" panose="020B0403020203020204" pitchFamily="34" charset="0"/>
              </a:rPr>
              <a:t>회귀 모델 분석 및 성능 평가</a:t>
            </a:r>
            <a:endParaRPr lang="en-US" dirty="0">
              <a:solidFill>
                <a:srgbClr val="000000"/>
              </a:solidFill>
            </a:endParaRPr>
          </a:p>
        </p:txBody>
      </p:sp>
      <p:pic>
        <p:nvPicPr>
          <p:cNvPr id="2" name="그림 1">
            <a:extLst>
              <a:ext uri="{FF2B5EF4-FFF2-40B4-BE49-F238E27FC236}">
                <a16:creationId xmlns:a16="http://schemas.microsoft.com/office/drawing/2014/main" id="{3E8FFB55-011A-4A6D-B8E8-BE77000C22D0}"/>
              </a:ext>
            </a:extLst>
          </p:cNvPr>
          <p:cNvPicPr>
            <a:picLocks noChangeAspect="1"/>
          </p:cNvPicPr>
          <p:nvPr/>
        </p:nvPicPr>
        <p:blipFill>
          <a:blip r:embed="rId4"/>
          <a:stretch>
            <a:fillRect/>
          </a:stretch>
        </p:blipFill>
        <p:spPr>
          <a:xfrm>
            <a:off x="209550" y="1177676"/>
            <a:ext cx="6286500" cy="3352800"/>
          </a:xfrm>
          <a:prstGeom prst="rect">
            <a:avLst/>
          </a:prstGeom>
        </p:spPr>
      </p:pic>
      <p:pic>
        <p:nvPicPr>
          <p:cNvPr id="3" name="그림 2">
            <a:extLst>
              <a:ext uri="{FF2B5EF4-FFF2-40B4-BE49-F238E27FC236}">
                <a16:creationId xmlns:a16="http://schemas.microsoft.com/office/drawing/2014/main" id="{F68BD145-CC79-46F5-BA04-F6E39134B72B}"/>
              </a:ext>
            </a:extLst>
          </p:cNvPr>
          <p:cNvPicPr>
            <a:picLocks noChangeAspect="1"/>
          </p:cNvPicPr>
          <p:nvPr/>
        </p:nvPicPr>
        <p:blipFill>
          <a:blip r:embed="rId5"/>
          <a:stretch>
            <a:fillRect/>
          </a:stretch>
        </p:blipFill>
        <p:spPr>
          <a:xfrm>
            <a:off x="6230414" y="2201057"/>
            <a:ext cx="5961586" cy="3819909"/>
          </a:xfrm>
          <a:prstGeom prst="rect">
            <a:avLst/>
          </a:prstGeom>
        </p:spPr>
      </p:pic>
    </p:spTree>
    <p:extLst>
      <p:ext uri="{BB962C8B-B14F-4D97-AF65-F5344CB8AC3E}">
        <p14:creationId xmlns:p14="http://schemas.microsoft.com/office/powerpoint/2010/main" val="35923936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227232" y="2816732"/>
            <a:ext cx="10111740" cy="1199822"/>
          </a:xfrm>
        </p:spPr>
        <p:txBody>
          <a:bodyPr>
            <a:normAutofit/>
          </a:bodyPr>
          <a:lstStyle/>
          <a:p>
            <a:r>
              <a:rPr lang="en-US" altLang="ko-KR" sz="4800" dirty="0">
                <a:solidFill>
                  <a:srgbClr val="000000"/>
                </a:solidFill>
                <a:latin typeface="IntelOne Display Light" panose="020B0403020203020204" pitchFamily="34" charset="0"/>
              </a:rPr>
              <a:t>Step 6: </a:t>
            </a:r>
            <a:r>
              <a:rPr lang="ko-KR" altLang="en-US" sz="4800" dirty="0">
                <a:solidFill>
                  <a:srgbClr val="000000"/>
                </a:solidFill>
                <a:latin typeface="IntelOne Display Light" panose="020B0403020203020204" pitchFamily="34" charset="0"/>
              </a:rPr>
              <a:t>공유세션</a:t>
            </a:r>
            <a:endParaRPr lang="en-US" sz="4800" dirty="0">
              <a:solidFill>
                <a:srgbClr val="000000"/>
              </a:solidFill>
              <a:latin typeface="IntelOne Display Light" panose="020B0403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B5FB482F-9BF4-4B34-9B0C-60794D9588A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40420377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57</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2" name="그림 1">
            <a:extLst>
              <a:ext uri="{FF2B5EF4-FFF2-40B4-BE49-F238E27FC236}">
                <a16:creationId xmlns:a16="http://schemas.microsoft.com/office/drawing/2014/main" id="{FD752980-9541-4E6B-A08C-1054C725E3DD}"/>
              </a:ext>
            </a:extLst>
          </p:cNvPr>
          <p:cNvPicPr>
            <a:picLocks noChangeAspect="1"/>
          </p:cNvPicPr>
          <p:nvPr/>
        </p:nvPicPr>
        <p:blipFill>
          <a:blip r:embed="rId4"/>
          <a:stretch>
            <a:fillRect/>
          </a:stretch>
        </p:blipFill>
        <p:spPr>
          <a:xfrm>
            <a:off x="2177077" y="0"/>
            <a:ext cx="6225240" cy="6858000"/>
          </a:xfrm>
          <a:prstGeom prst="rect">
            <a:avLst/>
          </a:prstGeom>
        </p:spPr>
      </p:pic>
    </p:spTree>
    <p:extLst>
      <p:ext uri="{BB962C8B-B14F-4D97-AF65-F5344CB8AC3E}">
        <p14:creationId xmlns:p14="http://schemas.microsoft.com/office/powerpoint/2010/main" val="401507348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3FD1DBD8-99E9-4453-A5AB-8707F4FC9CE0}"/>
              </a:ext>
            </a:extLst>
          </p:cNvPr>
          <p:cNvPicPr>
            <a:picLocks noChangeAspect="1"/>
          </p:cNvPicPr>
          <p:nvPr/>
        </p:nvPicPr>
        <p:blipFill>
          <a:blip r:embed="rId4"/>
          <a:stretch>
            <a:fillRect/>
          </a:stretch>
        </p:blipFill>
        <p:spPr>
          <a:xfrm>
            <a:off x="306571" y="961263"/>
            <a:ext cx="11353800" cy="4667250"/>
          </a:xfrm>
          <a:prstGeom prst="rect">
            <a:avLst/>
          </a:prstGeom>
        </p:spPr>
      </p:pic>
    </p:spTree>
    <p:extLst>
      <p:ext uri="{BB962C8B-B14F-4D97-AF65-F5344CB8AC3E}">
        <p14:creationId xmlns:p14="http://schemas.microsoft.com/office/powerpoint/2010/main" val="10226083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59</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2" name="그림 1">
            <a:extLst>
              <a:ext uri="{FF2B5EF4-FFF2-40B4-BE49-F238E27FC236}">
                <a16:creationId xmlns:a16="http://schemas.microsoft.com/office/drawing/2014/main" id="{60C1E2B5-0F33-4F23-9DE6-DB96FBD46581}"/>
              </a:ext>
            </a:extLst>
          </p:cNvPr>
          <p:cNvPicPr>
            <a:picLocks noChangeAspect="1"/>
          </p:cNvPicPr>
          <p:nvPr/>
        </p:nvPicPr>
        <p:blipFill>
          <a:blip r:embed="rId4"/>
          <a:stretch>
            <a:fillRect/>
          </a:stretch>
        </p:blipFill>
        <p:spPr>
          <a:xfrm>
            <a:off x="1199744" y="0"/>
            <a:ext cx="9792511" cy="6858000"/>
          </a:xfrm>
          <a:prstGeom prst="rect">
            <a:avLst/>
          </a:prstGeom>
        </p:spPr>
      </p:pic>
    </p:spTree>
    <p:extLst>
      <p:ext uri="{BB962C8B-B14F-4D97-AF65-F5344CB8AC3E}">
        <p14:creationId xmlns:p14="http://schemas.microsoft.com/office/powerpoint/2010/main" val="20203476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7751798" cy="898639"/>
          </a:xfrm>
        </p:spPr>
        <p:txBody>
          <a:bodyPr/>
          <a:lstStyle/>
          <a:p>
            <a:r>
              <a:rPr lang="ko-KR" altLang="en-US" dirty="0">
                <a:solidFill>
                  <a:srgbClr val="000000"/>
                </a:solidFill>
              </a:rPr>
              <a:t>예측분석</a:t>
            </a:r>
            <a:r>
              <a:rPr lang="en-US" altLang="ko-KR" dirty="0">
                <a:solidFill>
                  <a:srgbClr val="000000"/>
                </a:solidFill>
              </a:rPr>
              <a:t>(Predictive Analytics)</a:t>
            </a:r>
            <a:r>
              <a:rPr lang="ko-KR" altLang="en-US" dirty="0">
                <a:solidFill>
                  <a:srgbClr val="000000"/>
                </a:solidFill>
              </a:rPr>
              <a:t>이란</a:t>
            </a:r>
            <a:r>
              <a:rPr lang="en-US" altLang="ko-KR" dirty="0">
                <a:solidFill>
                  <a:srgbClr val="000000"/>
                </a:solidFill>
              </a:rPr>
              <a:t>?</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4" name="Text Placeholder 8">
            <a:extLst>
              <a:ext uri="{FF2B5EF4-FFF2-40B4-BE49-F238E27FC236}">
                <a16:creationId xmlns:a16="http://schemas.microsoft.com/office/drawing/2014/main" id="{B9941D89-AA63-4DBA-B38C-B71498BC3AF5}"/>
              </a:ext>
            </a:extLst>
          </p:cNvPr>
          <p:cNvSpPr txBox="1">
            <a:spLocks/>
          </p:cNvSpPr>
          <p:nvPr/>
        </p:nvSpPr>
        <p:spPr>
          <a:xfrm>
            <a:off x="381000" y="1421516"/>
            <a:ext cx="1011174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3" name="그림 2">
            <a:extLst>
              <a:ext uri="{FF2B5EF4-FFF2-40B4-BE49-F238E27FC236}">
                <a16:creationId xmlns:a16="http://schemas.microsoft.com/office/drawing/2014/main" id="{D594B5FC-9DCE-46AA-8B39-7D1DE8E21E9C}"/>
              </a:ext>
            </a:extLst>
          </p:cNvPr>
          <p:cNvPicPr>
            <a:picLocks noChangeAspect="1"/>
          </p:cNvPicPr>
          <p:nvPr/>
        </p:nvPicPr>
        <p:blipFill>
          <a:blip r:embed="rId4"/>
          <a:stretch>
            <a:fillRect/>
          </a:stretch>
        </p:blipFill>
        <p:spPr>
          <a:xfrm>
            <a:off x="813569" y="1399917"/>
            <a:ext cx="9753600" cy="4419600"/>
          </a:xfrm>
          <a:prstGeom prst="rect">
            <a:avLst/>
          </a:prstGeom>
        </p:spPr>
      </p:pic>
    </p:spTree>
    <p:extLst>
      <p:ext uri="{BB962C8B-B14F-4D97-AF65-F5344CB8AC3E}">
        <p14:creationId xmlns:p14="http://schemas.microsoft.com/office/powerpoint/2010/main" val="8456686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F0D5CC80-10DE-42CB-A11B-88565CFC0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633" y="432187"/>
            <a:ext cx="7567992" cy="4255427"/>
          </a:xfrm>
          <a:prstGeom prst="rect">
            <a:avLst/>
          </a:prstGeom>
        </p:spPr>
      </p:pic>
    </p:spTree>
    <p:extLst>
      <p:ext uri="{BB962C8B-B14F-4D97-AF65-F5344CB8AC3E}">
        <p14:creationId xmlns:p14="http://schemas.microsoft.com/office/powerpoint/2010/main" val="2027314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8238744" cy="1199822"/>
          </a:xfrm>
        </p:spPr>
        <p:txBody>
          <a:bodyPr/>
          <a:lstStyle/>
          <a:p>
            <a:r>
              <a:rPr lang="ko-KR" altLang="en-US" dirty="0">
                <a:solidFill>
                  <a:srgbClr val="000000"/>
                </a:solidFill>
              </a:rPr>
              <a:t>예측분석</a:t>
            </a:r>
            <a:r>
              <a:rPr lang="en-US" altLang="ko-KR" dirty="0">
                <a:solidFill>
                  <a:srgbClr val="000000"/>
                </a:solidFill>
              </a:rPr>
              <a:t>(Predictive Analytics)</a:t>
            </a:r>
            <a:r>
              <a:rPr lang="ko-KR" altLang="en-US" dirty="0">
                <a:solidFill>
                  <a:srgbClr val="000000"/>
                </a:solidFill>
              </a:rPr>
              <a:t>과 예측모델</a:t>
            </a:r>
            <a:r>
              <a:rPr lang="en-US" altLang="ko-KR" dirty="0">
                <a:solidFill>
                  <a:srgbClr val="000000"/>
                </a:solidFill>
              </a:rPr>
              <a:t>(Predictive Model)</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7</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4" name="Text Placeholder 8">
            <a:extLst>
              <a:ext uri="{FF2B5EF4-FFF2-40B4-BE49-F238E27FC236}">
                <a16:creationId xmlns:a16="http://schemas.microsoft.com/office/drawing/2014/main" id="{B9941D89-AA63-4DBA-B38C-B71498BC3AF5}"/>
              </a:ext>
            </a:extLst>
          </p:cNvPr>
          <p:cNvSpPr txBox="1">
            <a:spLocks/>
          </p:cNvSpPr>
          <p:nvPr/>
        </p:nvSpPr>
        <p:spPr>
          <a:xfrm>
            <a:off x="381000" y="1421516"/>
            <a:ext cx="1011174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3" name="TextBox 2">
            <a:extLst>
              <a:ext uri="{FF2B5EF4-FFF2-40B4-BE49-F238E27FC236}">
                <a16:creationId xmlns:a16="http://schemas.microsoft.com/office/drawing/2014/main" id="{CB3C54D8-7839-42E8-B27B-F7D28F4E299D}"/>
              </a:ext>
            </a:extLst>
          </p:cNvPr>
          <p:cNvSpPr txBox="1"/>
          <p:nvPr/>
        </p:nvSpPr>
        <p:spPr>
          <a:xfrm>
            <a:off x="240065" y="1951970"/>
            <a:ext cx="11420306" cy="3170099"/>
          </a:xfrm>
          <a:prstGeom prst="rect">
            <a:avLst/>
          </a:prstGeom>
          <a:noFill/>
        </p:spPr>
        <p:txBody>
          <a:bodyPr wrap="square" rtlCol="0">
            <a:spAutoFit/>
          </a:bodyPr>
          <a:lstStyle/>
          <a:p>
            <a:pPr marL="285750" indent="-285750">
              <a:buFont typeface="Arial" panose="020B0604020202020204" pitchFamily="34" charset="0"/>
              <a:buChar char="•"/>
            </a:pPr>
            <a:r>
              <a:rPr lang="ko-KR" altLang="en-US" sz="2000" dirty="0"/>
              <a:t>예측분석 </a:t>
            </a:r>
            <a:r>
              <a:rPr lang="en-US" altLang="ko-KR" sz="2000" dirty="0"/>
              <a:t>(predictive Analytics) : </a:t>
            </a:r>
            <a:r>
              <a:rPr lang="ko-KR" altLang="en-US" sz="2000" dirty="0"/>
              <a:t> </a:t>
            </a:r>
            <a:endParaRPr lang="en-US" altLang="ko-KR" sz="2000" dirty="0"/>
          </a:p>
          <a:p>
            <a:r>
              <a:rPr lang="en-US" altLang="ko-KR" sz="2000" dirty="0"/>
              <a:t>                           </a:t>
            </a:r>
            <a:r>
              <a:rPr lang="ko-KR" altLang="en-US" sz="2000" dirty="0"/>
              <a:t>보다 나은 의사결정을 </a:t>
            </a:r>
            <a:r>
              <a:rPr lang="ko-KR" altLang="en-US" sz="2000" dirty="0" err="1"/>
              <a:t>하기위하여</a:t>
            </a:r>
            <a:r>
              <a:rPr lang="ko-KR" altLang="en-US" sz="2000" dirty="0"/>
              <a:t> 경험</a:t>
            </a:r>
            <a:r>
              <a:rPr lang="en-US" altLang="ko-KR" sz="2000" dirty="0"/>
              <a:t>(</a:t>
            </a:r>
            <a:r>
              <a:rPr lang="ko-KR" altLang="en-US" sz="2000" dirty="0"/>
              <a:t>데이터</a:t>
            </a:r>
            <a:r>
              <a:rPr lang="en-US" altLang="ko-KR" sz="2000" dirty="0"/>
              <a:t>)</a:t>
            </a:r>
            <a:r>
              <a:rPr lang="ko-KR" altLang="en-US" sz="2000" dirty="0"/>
              <a:t>으로부터 학습하여 </a:t>
            </a:r>
            <a:endParaRPr lang="en-US" altLang="ko-KR" sz="2000" dirty="0"/>
          </a:p>
          <a:p>
            <a:r>
              <a:rPr lang="en-US" altLang="ko-KR" sz="2000" dirty="0"/>
              <a:t>                           </a:t>
            </a:r>
            <a:r>
              <a:rPr lang="ko-KR" altLang="en-US" sz="2000" dirty="0"/>
              <a:t>개별 사안</a:t>
            </a:r>
            <a:r>
              <a:rPr lang="en-US" altLang="ko-KR" sz="2000" dirty="0"/>
              <a:t>(</a:t>
            </a:r>
            <a:r>
              <a:rPr lang="ko-KR" altLang="en-US" sz="2000" dirty="0"/>
              <a:t>사람</a:t>
            </a:r>
            <a:r>
              <a:rPr lang="en-US" altLang="ko-KR" sz="2000" dirty="0"/>
              <a:t>)</a:t>
            </a:r>
            <a:r>
              <a:rPr lang="ko-KR" altLang="en-US" sz="2000" dirty="0"/>
              <a:t>의 미래 행위를 예측하는 예측모델을 생성하고 활용하는 </a:t>
            </a:r>
            <a:endParaRPr lang="en-US" altLang="ko-KR" sz="2000" dirty="0"/>
          </a:p>
          <a:p>
            <a:r>
              <a:rPr lang="en-US" altLang="ko-KR" sz="2000" dirty="0"/>
              <a:t>                            </a:t>
            </a:r>
            <a:r>
              <a:rPr lang="ko-KR" altLang="en-US" sz="2000" dirty="0"/>
              <a:t>테크놀로지이다</a:t>
            </a:r>
            <a:r>
              <a:rPr lang="en-US" altLang="ko-KR" sz="2000" dirty="0"/>
              <a:t>.</a:t>
            </a:r>
          </a:p>
          <a:p>
            <a:endParaRPr lang="en-US" altLang="ko-KR" sz="2000" dirty="0"/>
          </a:p>
          <a:p>
            <a:pPr marL="285750" indent="-285750">
              <a:buFont typeface="Arial" panose="020B0604020202020204" pitchFamily="34" charset="0"/>
              <a:buChar char="•"/>
            </a:pPr>
            <a:r>
              <a:rPr lang="ko-KR" altLang="en-US" sz="2000" dirty="0"/>
              <a:t>예측모델</a:t>
            </a:r>
            <a:r>
              <a:rPr lang="en-US" altLang="ko-KR" sz="2000" dirty="0"/>
              <a:t>(Predictive Model):</a:t>
            </a:r>
            <a:r>
              <a:rPr lang="ko-KR" altLang="en-US" sz="2000" dirty="0"/>
              <a:t>  </a:t>
            </a:r>
            <a:r>
              <a:rPr lang="en-US" altLang="ko-KR" sz="2000" dirty="0"/>
              <a:t>‘</a:t>
            </a:r>
          </a:p>
          <a:p>
            <a:r>
              <a:rPr lang="en-US" altLang="ko-KR" sz="2000" dirty="0"/>
              <a:t>                             </a:t>
            </a:r>
            <a:r>
              <a:rPr lang="ko-KR" altLang="en-US" sz="2000" dirty="0"/>
              <a:t>클릭</a:t>
            </a:r>
            <a:r>
              <a:rPr lang="en-US" altLang="ko-KR" sz="2000" dirty="0"/>
              <a:t>, </a:t>
            </a:r>
            <a:r>
              <a:rPr lang="ko-KR" altLang="en-US" sz="2000" dirty="0"/>
              <a:t>구매</a:t>
            </a:r>
            <a:r>
              <a:rPr lang="en-US" altLang="ko-KR" sz="2000" dirty="0"/>
              <a:t>, </a:t>
            </a:r>
            <a:r>
              <a:rPr lang="ko-KR" altLang="en-US" sz="2000" dirty="0"/>
              <a:t>거짓말</a:t>
            </a:r>
            <a:r>
              <a:rPr lang="en-US" altLang="ko-KR" sz="2000" dirty="0"/>
              <a:t>, </a:t>
            </a:r>
            <a:r>
              <a:rPr lang="ko-KR" altLang="en-US" sz="2000" dirty="0"/>
              <a:t>사망 또는 부동산 담보대출 조기상환과</a:t>
            </a:r>
            <a:r>
              <a:rPr lang="en-US" altLang="ko-KR" sz="2000" dirty="0"/>
              <a:t> </a:t>
            </a:r>
            <a:r>
              <a:rPr lang="ko-KR" altLang="en-US" sz="2000" dirty="0"/>
              <a:t>같은 한 </a:t>
            </a:r>
            <a:endParaRPr lang="en-US" altLang="ko-KR" sz="2000" dirty="0"/>
          </a:p>
          <a:p>
            <a:r>
              <a:rPr lang="en-US" altLang="ko-KR" sz="2000" dirty="0"/>
              <a:t>                             </a:t>
            </a:r>
            <a:r>
              <a:rPr lang="ko-KR" altLang="en-US" sz="2000" dirty="0"/>
              <a:t>개인에게 일어날 일을 예측하는 메커니즘으로 그것은 해당 개인의 특징들</a:t>
            </a:r>
            <a:r>
              <a:rPr lang="en-US" altLang="ko-KR" sz="2000" dirty="0"/>
              <a:t>(</a:t>
            </a:r>
            <a:r>
              <a:rPr lang="ko-KR" altLang="en-US" sz="2000" dirty="0"/>
              <a:t>변수들</a:t>
            </a:r>
            <a:r>
              <a:rPr lang="en-US" altLang="ko-KR" sz="2000" dirty="0"/>
              <a:t>)</a:t>
            </a:r>
            <a:r>
              <a:rPr lang="ko-KR" altLang="en-US" sz="2000" dirty="0"/>
              <a:t>을</a:t>
            </a:r>
          </a:p>
          <a:p>
            <a:r>
              <a:rPr lang="ko-KR" altLang="en-US" sz="2000" dirty="0"/>
              <a:t>                            </a:t>
            </a:r>
            <a:r>
              <a:rPr lang="ko-KR" altLang="en-US" sz="2000" dirty="0" err="1"/>
              <a:t>입력값으로</a:t>
            </a:r>
            <a:r>
              <a:rPr lang="ko-KR" altLang="en-US" sz="2000" dirty="0"/>
              <a:t> 하여 예측 점수를 결과값으로 산출한다</a:t>
            </a:r>
            <a:r>
              <a:rPr lang="en-US" altLang="ko-KR" sz="2000" dirty="0"/>
              <a:t>. </a:t>
            </a:r>
          </a:p>
          <a:p>
            <a:r>
              <a:rPr lang="en-US" altLang="ko-KR" sz="2000" dirty="0"/>
              <a:t>                            </a:t>
            </a:r>
            <a:r>
              <a:rPr lang="ko-KR" altLang="en-US" sz="2000" dirty="0"/>
              <a:t>그 점수가 높을수록 해당 개인이 예측된  행위를 할 가능성이 높음을 의미한다</a:t>
            </a:r>
            <a:r>
              <a:rPr lang="en-US" altLang="ko-KR" sz="2000" dirty="0"/>
              <a:t>.</a:t>
            </a:r>
            <a:endParaRPr lang="ko-KR" altLang="en-US" sz="2000" dirty="0"/>
          </a:p>
        </p:txBody>
      </p:sp>
    </p:spTree>
    <p:extLst>
      <p:ext uri="{BB962C8B-B14F-4D97-AF65-F5344CB8AC3E}">
        <p14:creationId xmlns:p14="http://schemas.microsoft.com/office/powerpoint/2010/main" val="27688452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7336536" cy="1199822"/>
          </a:xfrm>
        </p:spPr>
        <p:txBody>
          <a:bodyPr/>
          <a:lstStyle/>
          <a:p>
            <a:r>
              <a:rPr lang="ko-KR" altLang="en-US" dirty="0">
                <a:solidFill>
                  <a:srgbClr val="000000"/>
                </a:solidFill>
              </a:rPr>
              <a:t>예측 분석 응용 </a:t>
            </a:r>
            <a:r>
              <a:rPr lang="en-US" altLang="ko-KR" dirty="0">
                <a:solidFill>
                  <a:srgbClr val="000000"/>
                </a:solidFill>
              </a:rPr>
              <a:t> </a:t>
            </a:r>
            <a:r>
              <a:rPr lang="ko-KR" altLang="en-US" dirty="0">
                <a:solidFill>
                  <a:srgbClr val="000000"/>
                </a:solidFill>
              </a:rPr>
              <a:t>주제 선정하기</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4" name="Text Placeholder 8">
            <a:extLst>
              <a:ext uri="{FF2B5EF4-FFF2-40B4-BE49-F238E27FC236}">
                <a16:creationId xmlns:a16="http://schemas.microsoft.com/office/drawing/2014/main" id="{B9941D89-AA63-4DBA-B38C-B71498BC3AF5}"/>
              </a:ext>
            </a:extLst>
          </p:cNvPr>
          <p:cNvSpPr txBox="1">
            <a:spLocks/>
          </p:cNvSpPr>
          <p:nvPr/>
        </p:nvSpPr>
        <p:spPr>
          <a:xfrm>
            <a:off x="381000" y="1421516"/>
            <a:ext cx="1011174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9" name="TextBox 8">
            <a:extLst>
              <a:ext uri="{FF2B5EF4-FFF2-40B4-BE49-F238E27FC236}">
                <a16:creationId xmlns:a16="http://schemas.microsoft.com/office/drawing/2014/main" id="{B99CB6AD-F0D0-4F5F-98D3-26658FC5C199}"/>
              </a:ext>
            </a:extLst>
          </p:cNvPr>
          <p:cNvSpPr txBox="1"/>
          <p:nvPr/>
        </p:nvSpPr>
        <p:spPr>
          <a:xfrm>
            <a:off x="552483" y="1368624"/>
            <a:ext cx="9538189" cy="1938992"/>
          </a:xfrm>
          <a:prstGeom prst="rect">
            <a:avLst/>
          </a:prstGeom>
          <a:noFill/>
        </p:spPr>
        <p:txBody>
          <a:bodyPr wrap="none" rtlCol="0">
            <a:spAutoFit/>
          </a:bodyPr>
          <a:lstStyle/>
          <a:p>
            <a:pPr marL="342900" indent="-342900">
              <a:buFont typeface="+mj-lt"/>
              <a:buAutoNum type="arabicPeriod"/>
            </a:pPr>
            <a:r>
              <a:rPr lang="ko-KR" altLang="en-US" sz="2400" dirty="0"/>
              <a:t>예측하고자 하는 행위 </a:t>
            </a:r>
            <a:r>
              <a:rPr lang="en-US" altLang="ko-KR" sz="2400" dirty="0"/>
              <a:t>(</a:t>
            </a:r>
            <a:r>
              <a:rPr lang="ko-KR" altLang="en-US" sz="2400" dirty="0"/>
              <a:t>행동</a:t>
            </a:r>
            <a:r>
              <a:rPr lang="en-US" altLang="ko-KR" sz="2400" dirty="0"/>
              <a:t>, </a:t>
            </a:r>
            <a:r>
              <a:rPr lang="ko-KR" altLang="en-US" sz="2400" dirty="0"/>
              <a:t>사건</a:t>
            </a:r>
            <a:r>
              <a:rPr lang="en-US" altLang="ko-KR" sz="2400" dirty="0"/>
              <a:t>, </a:t>
            </a:r>
            <a:r>
              <a:rPr lang="ko-KR" altLang="en-US" sz="2400" dirty="0"/>
              <a:t>발생 등 </a:t>
            </a:r>
            <a:r>
              <a:rPr lang="en-US" altLang="ko-KR" sz="2400" dirty="0"/>
              <a:t>) </a:t>
            </a:r>
            <a:r>
              <a:rPr lang="ko-KR" altLang="en-US" sz="2400" dirty="0"/>
              <a:t>의 선정 필요</a:t>
            </a:r>
            <a:endParaRPr lang="en-US" altLang="ko-KR" sz="2400" dirty="0"/>
          </a:p>
          <a:p>
            <a:pPr marL="342900" indent="-342900">
              <a:buFont typeface="+mj-lt"/>
              <a:buAutoNum type="arabicPeriod"/>
            </a:pPr>
            <a:endParaRPr lang="en-US" altLang="ko-KR" sz="2400" dirty="0"/>
          </a:p>
          <a:p>
            <a:pPr marL="342900" indent="-342900">
              <a:buFont typeface="+mj-lt"/>
              <a:buAutoNum type="arabicPeriod"/>
            </a:pPr>
            <a:r>
              <a:rPr lang="ko-KR" altLang="en-US" sz="2400" dirty="0"/>
              <a:t>예측결과에 기반한 의사결정</a:t>
            </a:r>
            <a:r>
              <a:rPr lang="en-US" altLang="ko-KR" sz="2400" dirty="0"/>
              <a:t>, </a:t>
            </a:r>
            <a:r>
              <a:rPr lang="ko-KR" altLang="en-US" sz="2400" dirty="0"/>
              <a:t>각 예측 결과에 따라 취하는 행동 결정</a:t>
            </a:r>
            <a:endParaRPr lang="en-US" altLang="ko-KR" sz="2400" dirty="0"/>
          </a:p>
          <a:p>
            <a:pPr marL="342900" indent="-342900">
              <a:buFont typeface="+mj-lt"/>
              <a:buAutoNum type="arabicPeriod"/>
            </a:pPr>
            <a:endParaRPr lang="en-US" altLang="ko-KR" sz="2400" dirty="0"/>
          </a:p>
          <a:p>
            <a:pPr marL="342900" indent="-342900">
              <a:buFont typeface="+mj-lt"/>
              <a:buAutoNum type="arabicPeriod"/>
            </a:pPr>
            <a:r>
              <a:rPr lang="ko-KR" altLang="en-US" sz="2400" dirty="0"/>
              <a:t>활용 선 사례 예시 </a:t>
            </a:r>
            <a:r>
              <a:rPr lang="en-US" altLang="ko-KR" sz="2400" dirty="0"/>
              <a:t>: </a:t>
            </a:r>
            <a:endParaRPr lang="ko-KR" altLang="en-US" sz="2400" dirty="0"/>
          </a:p>
        </p:txBody>
      </p:sp>
      <p:pic>
        <p:nvPicPr>
          <p:cNvPr id="3" name="그림 2">
            <a:extLst>
              <a:ext uri="{FF2B5EF4-FFF2-40B4-BE49-F238E27FC236}">
                <a16:creationId xmlns:a16="http://schemas.microsoft.com/office/drawing/2014/main" id="{B522BFE3-9543-4361-9A03-A95EA7EA2733}"/>
              </a:ext>
            </a:extLst>
          </p:cNvPr>
          <p:cNvPicPr>
            <a:picLocks noChangeAspect="1"/>
          </p:cNvPicPr>
          <p:nvPr/>
        </p:nvPicPr>
        <p:blipFill>
          <a:blip r:embed="rId4"/>
          <a:stretch>
            <a:fillRect/>
          </a:stretch>
        </p:blipFill>
        <p:spPr>
          <a:xfrm>
            <a:off x="1304544" y="3414123"/>
            <a:ext cx="7838092" cy="2757401"/>
          </a:xfrm>
          <a:prstGeom prst="rect">
            <a:avLst/>
          </a:prstGeom>
        </p:spPr>
      </p:pic>
    </p:spTree>
    <p:extLst>
      <p:ext uri="{BB962C8B-B14F-4D97-AF65-F5344CB8AC3E}">
        <p14:creationId xmlns:p14="http://schemas.microsoft.com/office/powerpoint/2010/main" val="311608412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7336536" cy="1199822"/>
          </a:xfrm>
        </p:spPr>
        <p:txBody>
          <a:bodyPr/>
          <a:lstStyle/>
          <a:p>
            <a:r>
              <a:rPr lang="ko-KR" altLang="en-US" dirty="0">
                <a:solidFill>
                  <a:srgbClr val="000000"/>
                </a:solidFill>
              </a:rPr>
              <a:t>예측 모델 생성 및 적용과정</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9</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4" name="Text Placeholder 8">
            <a:extLst>
              <a:ext uri="{FF2B5EF4-FFF2-40B4-BE49-F238E27FC236}">
                <a16:creationId xmlns:a16="http://schemas.microsoft.com/office/drawing/2014/main" id="{B9941D89-AA63-4DBA-B38C-B71498BC3AF5}"/>
              </a:ext>
            </a:extLst>
          </p:cNvPr>
          <p:cNvSpPr txBox="1">
            <a:spLocks/>
          </p:cNvSpPr>
          <p:nvPr/>
        </p:nvSpPr>
        <p:spPr>
          <a:xfrm>
            <a:off x="381000" y="1421516"/>
            <a:ext cx="1011174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endPar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4" name="그림 3">
            <a:extLst>
              <a:ext uri="{FF2B5EF4-FFF2-40B4-BE49-F238E27FC236}">
                <a16:creationId xmlns:a16="http://schemas.microsoft.com/office/drawing/2014/main" id="{D42B42B7-054E-465B-BC91-EF5206CC6C10}"/>
              </a:ext>
            </a:extLst>
          </p:cNvPr>
          <p:cNvPicPr>
            <a:picLocks noChangeAspect="1"/>
          </p:cNvPicPr>
          <p:nvPr/>
        </p:nvPicPr>
        <p:blipFill>
          <a:blip r:embed="rId4"/>
          <a:stretch>
            <a:fillRect/>
          </a:stretch>
        </p:blipFill>
        <p:spPr>
          <a:xfrm>
            <a:off x="2133599" y="1601942"/>
            <a:ext cx="6966585" cy="3654115"/>
          </a:xfrm>
          <a:prstGeom prst="rect">
            <a:avLst/>
          </a:prstGeom>
        </p:spPr>
      </p:pic>
      <p:sp>
        <p:nvSpPr>
          <p:cNvPr id="5" name="직사각형 4">
            <a:extLst>
              <a:ext uri="{FF2B5EF4-FFF2-40B4-BE49-F238E27FC236}">
                <a16:creationId xmlns:a16="http://schemas.microsoft.com/office/drawing/2014/main" id="{85603A1F-0E83-4BDC-B5AD-616ACEF79444}"/>
              </a:ext>
            </a:extLst>
          </p:cNvPr>
          <p:cNvSpPr/>
          <p:nvPr/>
        </p:nvSpPr>
        <p:spPr>
          <a:xfrm>
            <a:off x="2133599" y="5505263"/>
            <a:ext cx="7130414" cy="646331"/>
          </a:xfrm>
          <a:prstGeom prst="rect">
            <a:avLst/>
          </a:prstGeom>
        </p:spPr>
        <p:txBody>
          <a:bodyPr wrap="square">
            <a:spAutoFit/>
          </a:bodyPr>
          <a:lstStyle/>
          <a:p>
            <a:r>
              <a:rPr lang="ko-KR" altLang="en-US" dirty="0"/>
              <a:t>과거 정보 데이터에 의한 미래와 현재에 발생할 수 있는 확률을 계산하여 이를 </a:t>
            </a:r>
            <a:r>
              <a:rPr lang="en-US" altLang="ko-KR" dirty="0"/>
              <a:t>Score</a:t>
            </a:r>
            <a:r>
              <a:rPr lang="ko-KR" altLang="en-US" dirty="0"/>
              <a:t>로 환산하는 방식이 가장 보편적인 방법</a:t>
            </a:r>
          </a:p>
        </p:txBody>
      </p:sp>
    </p:spTree>
    <p:extLst>
      <p:ext uri="{BB962C8B-B14F-4D97-AF65-F5344CB8AC3E}">
        <p14:creationId xmlns:p14="http://schemas.microsoft.com/office/powerpoint/2010/main" val="995899017"/>
      </p:ext>
    </p:extLst>
  </p:cSld>
  <p:clrMapOvr>
    <a:masterClrMapping/>
  </p:clrMapOvr>
</p:sld>
</file>

<file path=ppt/theme/theme1.xml><?xml version="1.0" encoding="utf-8"?>
<a:theme xmlns:a="http://schemas.openxmlformats.org/drawingml/2006/main" name="1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NewBrand" id="{73293EE6-E426-4532-91DE-D0D9CE78145E}" vid="{771D247B-71CF-4C69-B7F4-1F95BD850EB8}"/>
    </a:ext>
  </a:extLst>
</a:theme>
</file>

<file path=ppt/theme/theme2.xml><?xml version="1.0" encoding="utf-8"?>
<a:theme xmlns:a="http://schemas.openxmlformats.org/drawingml/2006/main" name="2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NewBrand" id="{73293EE6-E426-4532-91DE-D0D9CE78145E}" vid="{771D247B-71CF-4C69-B7F4-1F95BD850EB8}"/>
    </a:ext>
  </a:extLst>
</a:theme>
</file>

<file path=ppt/theme/theme3.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5464</TotalTime>
  <Words>2922</Words>
  <Application>Microsoft Office PowerPoint</Application>
  <PresentationFormat>와이드스크린</PresentationFormat>
  <Paragraphs>291</Paragraphs>
  <Slides>60</Slides>
  <Notes>60</Notes>
  <HiddenSlides>0</HiddenSlides>
  <MMClips>0</MMClips>
  <ScaleCrop>false</ScaleCrop>
  <HeadingPairs>
    <vt:vector size="6" baseType="variant">
      <vt:variant>
        <vt:lpstr>사용한 글꼴</vt:lpstr>
      </vt:variant>
      <vt:variant>
        <vt:i4>19</vt:i4>
      </vt:variant>
      <vt:variant>
        <vt:lpstr>테마</vt:lpstr>
      </vt:variant>
      <vt:variant>
        <vt:i4>5</vt:i4>
      </vt:variant>
      <vt:variant>
        <vt:lpstr>슬라이드 제목</vt:lpstr>
      </vt:variant>
      <vt:variant>
        <vt:i4>60</vt:i4>
      </vt:variant>
    </vt:vector>
  </HeadingPairs>
  <TitlesOfParts>
    <vt:vector size="84" baseType="lpstr">
      <vt:lpstr>Helvetica Neue</vt:lpstr>
      <vt:lpstr>Helvetica Neue Medium</vt:lpstr>
      <vt:lpstr>Intel Clear</vt:lpstr>
      <vt:lpstr>Intel Clear Light</vt:lpstr>
      <vt:lpstr>IntelOne Display Light</vt:lpstr>
      <vt:lpstr>IntelOne Display Regular</vt:lpstr>
      <vt:lpstr>IntelOne Text</vt:lpstr>
      <vt:lpstr>IntelOne Text Light</vt:lpstr>
      <vt:lpstr>Lato</vt:lpstr>
      <vt:lpstr>Open Sans</vt:lpstr>
      <vt:lpstr>Roboto</vt:lpstr>
      <vt:lpstr>맑은 고딕</vt:lpstr>
      <vt:lpstr>바탕</vt:lpstr>
      <vt:lpstr>Arial</vt:lpstr>
      <vt:lpstr>Calibri</vt:lpstr>
      <vt:lpstr>Calibri Light</vt:lpstr>
      <vt:lpstr>Helvetica</vt:lpstr>
      <vt:lpstr>Tahoma</vt:lpstr>
      <vt:lpstr>Times New Roman</vt:lpstr>
      <vt:lpstr>1_IntelNewBrand</vt:lpstr>
      <vt:lpstr>2_IntelNewBrand</vt:lpstr>
      <vt:lpstr>3_Office Theme</vt:lpstr>
      <vt:lpstr>2_Office Theme</vt:lpstr>
      <vt:lpstr>4_Office Theme</vt:lpstr>
      <vt:lpstr>PowerPoint 프레젠테이션</vt:lpstr>
      <vt:lpstr>Legal Disclaimers</vt:lpstr>
      <vt:lpstr>PowerPoint 프레젠테이션</vt:lpstr>
      <vt:lpstr>Agenda</vt:lpstr>
      <vt:lpstr>PowerPoint 프레젠테이션</vt:lpstr>
      <vt:lpstr>예측분석(Predictive Analytics)이란?</vt:lpstr>
      <vt:lpstr>예측분석(Predictive Analytics)과 예측모델(Predictive Model)</vt:lpstr>
      <vt:lpstr>예측 분석 응용  주제 선정하기</vt:lpstr>
      <vt:lpstr>예측 모델 생성 및 적용과정</vt:lpstr>
      <vt:lpstr>PowerPoint 프레젠테이션</vt:lpstr>
      <vt:lpstr>직원이탈예측이란 무엇입니까?</vt:lpstr>
      <vt:lpstr>왜 이것을 배워야 할까요?</vt:lpstr>
      <vt:lpstr>왜 이것을 배워야 할까요?</vt:lpstr>
      <vt:lpstr>연습 시간!</vt:lpstr>
      <vt:lpstr>AI 프로젝트 사이클</vt:lpstr>
      <vt:lpstr>AI 프로젝트 사이클</vt:lpstr>
      <vt:lpstr>AI 프로젝트 사이클</vt:lpstr>
      <vt:lpstr>AI 프로젝트 사이클</vt:lpstr>
      <vt:lpstr>단계별 실습</vt:lpstr>
      <vt:lpstr>Step 1: 데이터집합 수집 및 로드</vt:lpstr>
      <vt:lpstr>데이터집합 수집 및 저장</vt:lpstr>
      <vt:lpstr>데이터집합 로드</vt:lpstr>
      <vt:lpstr>Step 2:데이터 탐색 Exploratory Data Analysis (EDA)  </vt:lpstr>
      <vt:lpstr>데이터 형태  </vt:lpstr>
      <vt:lpstr>데이터 형태  </vt:lpstr>
      <vt:lpstr>데이터 형태  </vt:lpstr>
      <vt:lpstr>데이터 시각화</vt:lpstr>
      <vt:lpstr>데이터 시각화</vt:lpstr>
      <vt:lpstr>데이터 시각화</vt:lpstr>
      <vt:lpstr>데이터 시각화</vt:lpstr>
      <vt:lpstr>데이터 시각화</vt:lpstr>
      <vt:lpstr>데이터 시각화</vt:lpstr>
      <vt:lpstr>데이터 시각화</vt:lpstr>
      <vt:lpstr>데이터 시각화</vt:lpstr>
      <vt:lpstr>데이터 시각화</vt:lpstr>
      <vt:lpstr>데이터 시각화</vt:lpstr>
      <vt:lpstr>데이터 시각화</vt:lpstr>
      <vt:lpstr>데이터 시각화</vt:lpstr>
      <vt:lpstr>데이터 시각화</vt:lpstr>
      <vt:lpstr>데이터 시각화</vt:lpstr>
      <vt:lpstr>Step 3:데이터 준비와 분할 (훈련, 시험)</vt:lpstr>
      <vt:lpstr>데이터 준비</vt:lpstr>
      <vt:lpstr>데이터 준비</vt:lpstr>
      <vt:lpstr>데이터 준비</vt:lpstr>
      <vt:lpstr>데이터 준비</vt:lpstr>
      <vt:lpstr>데이터 준비</vt:lpstr>
      <vt:lpstr>데이터 준비</vt:lpstr>
      <vt:lpstr>데이터 준비</vt:lpstr>
      <vt:lpstr>Step 4: 분류기 모델 생성</vt:lpstr>
      <vt:lpstr>회귀 모델 생성</vt:lpstr>
      <vt:lpstr>회귀 모델 분석</vt:lpstr>
      <vt:lpstr>회귀 모델 분석 및 성능 평가</vt:lpstr>
      <vt:lpstr>회귀 모델 분석 및 성능 평가</vt:lpstr>
      <vt:lpstr>회귀 모델 분석 및 성능 평가</vt:lpstr>
      <vt:lpstr>회귀 모델 분석 및 성능 평가</vt:lpstr>
      <vt:lpstr>Step 6: 공유세션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AI for  Future Workforce</dc:title>
  <dc:creator>it303_30</dc:creator>
  <cp:lastModifiedBy>it303_30</cp:lastModifiedBy>
  <cp:revision>225</cp:revision>
  <dcterms:created xsi:type="dcterms:W3CDTF">2021-05-25T09:09:29Z</dcterms:created>
  <dcterms:modified xsi:type="dcterms:W3CDTF">2022-08-24T10:33:35Z</dcterms:modified>
</cp:coreProperties>
</file>